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71" r:id="rId3"/>
    <p:sldId id="258" r:id="rId4"/>
    <p:sldId id="260" r:id="rId5"/>
    <p:sldId id="259" r:id="rId6"/>
    <p:sldId id="274" r:id="rId7"/>
    <p:sldId id="275" r:id="rId8"/>
    <p:sldId id="276" r:id="rId9"/>
    <p:sldId id="277" r:id="rId10"/>
    <p:sldId id="269" r:id="rId11"/>
    <p:sldId id="278" r:id="rId12"/>
    <p:sldId id="279" r:id="rId13"/>
    <p:sldId id="280" r:id="rId14"/>
    <p:sldId id="281" r:id="rId15"/>
    <p:sldId id="28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9190"/>
    <a:srgbClr val="817E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FD9CD0-FA0E-4456-83EF-3474CADDE738}" v="1" dt="2022-10-17T18:51:37.7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52" autoAdjust="0"/>
    <p:restoredTop sz="94660"/>
  </p:normalViewPr>
  <p:slideViewPr>
    <p:cSldViewPr snapToGrid="0">
      <p:cViewPr varScale="1">
        <p:scale>
          <a:sx n="87" d="100"/>
          <a:sy n="87" d="100"/>
        </p:scale>
        <p:origin x="144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Beatty" userId="ddf183e3-d1da-49e1-9619-81ceb6b4ef92" providerId="ADAL" clId="{A4FD9CD0-FA0E-4456-83EF-3474CADDE738}"/>
    <pc:docChg chg="custSel delSld modSld">
      <pc:chgData name="Andrew Beatty" userId="ddf183e3-d1da-49e1-9619-81ceb6b4ef92" providerId="ADAL" clId="{A4FD9CD0-FA0E-4456-83EF-3474CADDE738}" dt="2022-10-17T18:52:10.581" v="3" actId="2696"/>
      <pc:docMkLst>
        <pc:docMk/>
      </pc:docMkLst>
      <pc:sldChg chg="delSp modTransition modAnim">
        <pc:chgData name="Andrew Beatty" userId="ddf183e3-d1da-49e1-9619-81ceb6b4ef92" providerId="ADAL" clId="{A4FD9CD0-FA0E-4456-83EF-3474CADDE738}" dt="2022-10-17T18:51:37.707" v="0"/>
        <pc:sldMkLst>
          <pc:docMk/>
          <pc:sldMk cId="2660598468" sldId="256"/>
        </pc:sldMkLst>
        <pc:picChg chg="del">
          <ac:chgData name="Andrew Beatty" userId="ddf183e3-d1da-49e1-9619-81ceb6b4ef92" providerId="ADAL" clId="{A4FD9CD0-FA0E-4456-83EF-3474CADDE738}" dt="2022-10-17T18:51:37.707" v="0"/>
          <ac:picMkLst>
            <pc:docMk/>
            <pc:sldMk cId="2660598468" sldId="256"/>
            <ac:picMk id="4" creationId="{12889FE4-E614-E76C-F084-2E36FBF9A554}"/>
          </ac:picMkLst>
        </pc:picChg>
      </pc:sldChg>
      <pc:sldChg chg="delSp modTransition modAnim">
        <pc:chgData name="Andrew Beatty" userId="ddf183e3-d1da-49e1-9619-81ceb6b4ef92" providerId="ADAL" clId="{A4FD9CD0-FA0E-4456-83EF-3474CADDE738}" dt="2022-10-17T18:51:37.707" v="0"/>
        <pc:sldMkLst>
          <pc:docMk/>
          <pc:sldMk cId="2101294330" sldId="258"/>
        </pc:sldMkLst>
        <pc:picChg chg="del">
          <ac:chgData name="Andrew Beatty" userId="ddf183e3-d1da-49e1-9619-81ceb6b4ef92" providerId="ADAL" clId="{A4FD9CD0-FA0E-4456-83EF-3474CADDE738}" dt="2022-10-17T18:51:37.707" v="0"/>
          <ac:picMkLst>
            <pc:docMk/>
            <pc:sldMk cId="2101294330" sldId="258"/>
            <ac:picMk id="7" creationId="{2B6E31C0-C4E5-5B2E-4FEB-59E4C17E7AAA}"/>
          </ac:picMkLst>
        </pc:picChg>
      </pc:sldChg>
      <pc:sldChg chg="delSp modTransition modAnim">
        <pc:chgData name="Andrew Beatty" userId="ddf183e3-d1da-49e1-9619-81ceb6b4ef92" providerId="ADAL" clId="{A4FD9CD0-FA0E-4456-83EF-3474CADDE738}" dt="2022-10-17T18:51:37.707" v="0"/>
        <pc:sldMkLst>
          <pc:docMk/>
          <pc:sldMk cId="326962375" sldId="259"/>
        </pc:sldMkLst>
        <pc:picChg chg="del">
          <ac:chgData name="Andrew Beatty" userId="ddf183e3-d1da-49e1-9619-81ceb6b4ef92" providerId="ADAL" clId="{A4FD9CD0-FA0E-4456-83EF-3474CADDE738}" dt="2022-10-17T18:51:37.707" v="0"/>
          <ac:picMkLst>
            <pc:docMk/>
            <pc:sldMk cId="326962375" sldId="259"/>
            <ac:picMk id="4" creationId="{1A7AD8E5-A149-A090-2421-5577C52D3459}"/>
          </ac:picMkLst>
        </pc:picChg>
      </pc:sldChg>
      <pc:sldChg chg="delSp modTransition modAnim">
        <pc:chgData name="Andrew Beatty" userId="ddf183e3-d1da-49e1-9619-81ceb6b4ef92" providerId="ADAL" clId="{A4FD9CD0-FA0E-4456-83EF-3474CADDE738}" dt="2022-10-17T18:51:37.707" v="0"/>
        <pc:sldMkLst>
          <pc:docMk/>
          <pc:sldMk cId="3427065482" sldId="260"/>
        </pc:sldMkLst>
        <pc:picChg chg="del">
          <ac:chgData name="Andrew Beatty" userId="ddf183e3-d1da-49e1-9619-81ceb6b4ef92" providerId="ADAL" clId="{A4FD9CD0-FA0E-4456-83EF-3474CADDE738}" dt="2022-10-17T18:51:37.707" v="0"/>
          <ac:picMkLst>
            <pc:docMk/>
            <pc:sldMk cId="3427065482" sldId="260"/>
            <ac:picMk id="3" creationId="{FB523FA5-ED59-C50B-9DAC-F355172C1542}"/>
          </ac:picMkLst>
        </pc:picChg>
      </pc:sldChg>
      <pc:sldChg chg="delSp modTransition modAnim">
        <pc:chgData name="Andrew Beatty" userId="ddf183e3-d1da-49e1-9619-81ceb6b4ef92" providerId="ADAL" clId="{A4FD9CD0-FA0E-4456-83EF-3474CADDE738}" dt="2022-10-17T18:51:37.707" v="0"/>
        <pc:sldMkLst>
          <pc:docMk/>
          <pc:sldMk cId="4092638230" sldId="269"/>
        </pc:sldMkLst>
        <pc:picChg chg="del">
          <ac:chgData name="Andrew Beatty" userId="ddf183e3-d1da-49e1-9619-81ceb6b4ef92" providerId="ADAL" clId="{A4FD9CD0-FA0E-4456-83EF-3474CADDE738}" dt="2022-10-17T18:51:37.707" v="0"/>
          <ac:picMkLst>
            <pc:docMk/>
            <pc:sldMk cId="4092638230" sldId="269"/>
            <ac:picMk id="4" creationId="{AFB30C96-D3EA-3693-3AB4-D04ED923515B}"/>
          </ac:picMkLst>
        </pc:picChg>
      </pc:sldChg>
      <pc:sldChg chg="delSp modTransition modAnim">
        <pc:chgData name="Andrew Beatty" userId="ddf183e3-d1da-49e1-9619-81ceb6b4ef92" providerId="ADAL" clId="{A4FD9CD0-FA0E-4456-83EF-3474CADDE738}" dt="2022-10-17T18:51:37.707" v="0"/>
        <pc:sldMkLst>
          <pc:docMk/>
          <pc:sldMk cId="2591340020" sldId="271"/>
        </pc:sldMkLst>
        <pc:picChg chg="del">
          <ac:chgData name="Andrew Beatty" userId="ddf183e3-d1da-49e1-9619-81ceb6b4ef92" providerId="ADAL" clId="{A4FD9CD0-FA0E-4456-83EF-3474CADDE738}" dt="2022-10-17T18:51:37.707" v="0"/>
          <ac:picMkLst>
            <pc:docMk/>
            <pc:sldMk cId="2591340020" sldId="271"/>
            <ac:picMk id="4" creationId="{97461311-6B02-9B31-463E-65FE781DCB64}"/>
          </ac:picMkLst>
        </pc:picChg>
      </pc:sldChg>
      <pc:sldChg chg="delSp modTransition modAnim">
        <pc:chgData name="Andrew Beatty" userId="ddf183e3-d1da-49e1-9619-81ceb6b4ef92" providerId="ADAL" clId="{A4FD9CD0-FA0E-4456-83EF-3474CADDE738}" dt="2022-10-17T18:51:37.707" v="0"/>
        <pc:sldMkLst>
          <pc:docMk/>
          <pc:sldMk cId="172417844" sldId="273"/>
        </pc:sldMkLst>
        <pc:picChg chg="del">
          <ac:chgData name="Andrew Beatty" userId="ddf183e3-d1da-49e1-9619-81ceb6b4ef92" providerId="ADAL" clId="{A4FD9CD0-FA0E-4456-83EF-3474CADDE738}" dt="2022-10-17T18:51:37.707" v="0"/>
          <ac:picMkLst>
            <pc:docMk/>
            <pc:sldMk cId="172417844" sldId="273"/>
            <ac:picMk id="4" creationId="{4DD10687-859D-6E75-2134-CA39C6F948C2}"/>
          </ac:picMkLst>
        </pc:picChg>
      </pc:sldChg>
      <pc:sldChg chg="delSp modTransition modAnim">
        <pc:chgData name="Andrew Beatty" userId="ddf183e3-d1da-49e1-9619-81ceb6b4ef92" providerId="ADAL" clId="{A4FD9CD0-FA0E-4456-83EF-3474CADDE738}" dt="2022-10-17T18:51:37.707" v="0"/>
        <pc:sldMkLst>
          <pc:docMk/>
          <pc:sldMk cId="3090944933" sldId="274"/>
        </pc:sldMkLst>
        <pc:picChg chg="del">
          <ac:chgData name="Andrew Beatty" userId="ddf183e3-d1da-49e1-9619-81ceb6b4ef92" providerId="ADAL" clId="{A4FD9CD0-FA0E-4456-83EF-3474CADDE738}" dt="2022-10-17T18:51:37.707" v="0"/>
          <ac:picMkLst>
            <pc:docMk/>
            <pc:sldMk cId="3090944933" sldId="274"/>
            <ac:picMk id="5" creationId="{1C7A4EBA-BD34-A526-17A9-DD60D91BDFC2}"/>
          </ac:picMkLst>
        </pc:picChg>
      </pc:sldChg>
      <pc:sldChg chg="delSp modTransition modAnim">
        <pc:chgData name="Andrew Beatty" userId="ddf183e3-d1da-49e1-9619-81ceb6b4ef92" providerId="ADAL" clId="{A4FD9CD0-FA0E-4456-83EF-3474CADDE738}" dt="2022-10-17T18:51:37.707" v="0"/>
        <pc:sldMkLst>
          <pc:docMk/>
          <pc:sldMk cId="239179071" sldId="275"/>
        </pc:sldMkLst>
        <pc:picChg chg="del">
          <ac:chgData name="Andrew Beatty" userId="ddf183e3-d1da-49e1-9619-81ceb6b4ef92" providerId="ADAL" clId="{A4FD9CD0-FA0E-4456-83EF-3474CADDE738}" dt="2022-10-17T18:51:37.707" v="0"/>
          <ac:picMkLst>
            <pc:docMk/>
            <pc:sldMk cId="239179071" sldId="275"/>
            <ac:picMk id="6" creationId="{C539F570-4DEE-2426-6DFF-437B15F85787}"/>
          </ac:picMkLst>
        </pc:picChg>
      </pc:sldChg>
      <pc:sldChg chg="delSp modTransition modAnim">
        <pc:chgData name="Andrew Beatty" userId="ddf183e3-d1da-49e1-9619-81ceb6b4ef92" providerId="ADAL" clId="{A4FD9CD0-FA0E-4456-83EF-3474CADDE738}" dt="2022-10-17T18:51:37.707" v="0"/>
        <pc:sldMkLst>
          <pc:docMk/>
          <pc:sldMk cId="3114501921" sldId="276"/>
        </pc:sldMkLst>
        <pc:picChg chg="del">
          <ac:chgData name="Andrew Beatty" userId="ddf183e3-d1da-49e1-9619-81ceb6b4ef92" providerId="ADAL" clId="{A4FD9CD0-FA0E-4456-83EF-3474CADDE738}" dt="2022-10-17T18:51:37.707" v="0"/>
          <ac:picMkLst>
            <pc:docMk/>
            <pc:sldMk cId="3114501921" sldId="276"/>
            <ac:picMk id="2" creationId="{BB23AD64-3997-7506-15A2-FB6E4F72122F}"/>
          </ac:picMkLst>
        </pc:picChg>
      </pc:sldChg>
      <pc:sldChg chg="delSp modTransition modAnim">
        <pc:chgData name="Andrew Beatty" userId="ddf183e3-d1da-49e1-9619-81ceb6b4ef92" providerId="ADAL" clId="{A4FD9CD0-FA0E-4456-83EF-3474CADDE738}" dt="2022-10-17T18:51:37.707" v="0"/>
        <pc:sldMkLst>
          <pc:docMk/>
          <pc:sldMk cId="508754356" sldId="277"/>
        </pc:sldMkLst>
        <pc:picChg chg="del">
          <ac:chgData name="Andrew Beatty" userId="ddf183e3-d1da-49e1-9619-81ceb6b4ef92" providerId="ADAL" clId="{A4FD9CD0-FA0E-4456-83EF-3474CADDE738}" dt="2022-10-17T18:51:37.707" v="0"/>
          <ac:picMkLst>
            <pc:docMk/>
            <pc:sldMk cId="508754356" sldId="277"/>
            <ac:picMk id="9" creationId="{951064D8-1164-B5F3-C31B-FE45A88CA5BA}"/>
          </ac:picMkLst>
        </pc:picChg>
      </pc:sldChg>
      <pc:sldChg chg="delSp modTransition modAnim">
        <pc:chgData name="Andrew Beatty" userId="ddf183e3-d1da-49e1-9619-81ceb6b4ef92" providerId="ADAL" clId="{A4FD9CD0-FA0E-4456-83EF-3474CADDE738}" dt="2022-10-17T18:51:37.707" v="0"/>
        <pc:sldMkLst>
          <pc:docMk/>
          <pc:sldMk cId="2848261964" sldId="278"/>
        </pc:sldMkLst>
        <pc:picChg chg="del">
          <ac:chgData name="Andrew Beatty" userId="ddf183e3-d1da-49e1-9619-81ceb6b4ef92" providerId="ADAL" clId="{A4FD9CD0-FA0E-4456-83EF-3474CADDE738}" dt="2022-10-17T18:51:37.707" v="0"/>
          <ac:picMkLst>
            <pc:docMk/>
            <pc:sldMk cId="2848261964" sldId="278"/>
            <ac:picMk id="6" creationId="{DE9BE41B-E417-90D5-EB04-92778B864D1F}"/>
          </ac:picMkLst>
        </pc:picChg>
      </pc:sldChg>
      <pc:sldChg chg="delSp modTransition modAnim">
        <pc:chgData name="Andrew Beatty" userId="ddf183e3-d1da-49e1-9619-81ceb6b4ef92" providerId="ADAL" clId="{A4FD9CD0-FA0E-4456-83EF-3474CADDE738}" dt="2022-10-17T18:51:37.707" v="0"/>
        <pc:sldMkLst>
          <pc:docMk/>
          <pc:sldMk cId="3187820420" sldId="279"/>
        </pc:sldMkLst>
        <pc:picChg chg="del">
          <ac:chgData name="Andrew Beatty" userId="ddf183e3-d1da-49e1-9619-81ceb6b4ef92" providerId="ADAL" clId="{A4FD9CD0-FA0E-4456-83EF-3474CADDE738}" dt="2022-10-17T18:51:37.707" v="0"/>
          <ac:picMkLst>
            <pc:docMk/>
            <pc:sldMk cId="3187820420" sldId="279"/>
            <ac:picMk id="4" creationId="{95B739E9-CBA9-A3D2-9A69-694B66906028}"/>
          </ac:picMkLst>
        </pc:picChg>
      </pc:sldChg>
      <pc:sldChg chg="delSp modTransition modAnim">
        <pc:chgData name="Andrew Beatty" userId="ddf183e3-d1da-49e1-9619-81ceb6b4ef92" providerId="ADAL" clId="{A4FD9CD0-FA0E-4456-83EF-3474CADDE738}" dt="2022-10-17T18:51:37.707" v="0"/>
        <pc:sldMkLst>
          <pc:docMk/>
          <pc:sldMk cId="2725760058" sldId="280"/>
        </pc:sldMkLst>
        <pc:picChg chg="del">
          <ac:chgData name="Andrew Beatty" userId="ddf183e3-d1da-49e1-9619-81ceb6b4ef92" providerId="ADAL" clId="{A4FD9CD0-FA0E-4456-83EF-3474CADDE738}" dt="2022-10-17T18:51:37.707" v="0"/>
          <ac:picMkLst>
            <pc:docMk/>
            <pc:sldMk cId="2725760058" sldId="280"/>
            <ac:picMk id="5" creationId="{5ECE79C3-A115-8C96-62A1-1EF6B8E49F9D}"/>
          </ac:picMkLst>
        </pc:picChg>
      </pc:sldChg>
      <pc:sldChg chg="delSp modTransition modAnim">
        <pc:chgData name="Andrew Beatty" userId="ddf183e3-d1da-49e1-9619-81ceb6b4ef92" providerId="ADAL" clId="{A4FD9CD0-FA0E-4456-83EF-3474CADDE738}" dt="2022-10-17T18:51:37.707" v="0"/>
        <pc:sldMkLst>
          <pc:docMk/>
          <pc:sldMk cId="4201201188" sldId="281"/>
        </pc:sldMkLst>
        <pc:picChg chg="del">
          <ac:chgData name="Andrew Beatty" userId="ddf183e3-d1da-49e1-9619-81ceb6b4ef92" providerId="ADAL" clId="{A4FD9CD0-FA0E-4456-83EF-3474CADDE738}" dt="2022-10-17T18:51:37.707" v="0"/>
          <ac:picMkLst>
            <pc:docMk/>
            <pc:sldMk cId="4201201188" sldId="281"/>
            <ac:picMk id="4" creationId="{EAE3BC1B-3AF4-444F-3398-75CD83DEE7B3}"/>
          </ac:picMkLst>
        </pc:picChg>
      </pc:sldChg>
      <pc:sldChg chg="delSp modTransition modAnim">
        <pc:chgData name="Andrew Beatty" userId="ddf183e3-d1da-49e1-9619-81ceb6b4ef92" providerId="ADAL" clId="{A4FD9CD0-FA0E-4456-83EF-3474CADDE738}" dt="2022-10-17T18:51:37.707" v="0"/>
        <pc:sldMkLst>
          <pc:docMk/>
          <pc:sldMk cId="3039154566" sldId="282"/>
        </pc:sldMkLst>
        <pc:picChg chg="del">
          <ac:chgData name="Andrew Beatty" userId="ddf183e3-d1da-49e1-9619-81ceb6b4ef92" providerId="ADAL" clId="{A4FD9CD0-FA0E-4456-83EF-3474CADDE738}" dt="2022-10-17T18:51:37.707" v="0"/>
          <ac:picMkLst>
            <pc:docMk/>
            <pc:sldMk cId="3039154566" sldId="282"/>
            <ac:picMk id="3" creationId="{68BFD155-0568-2FF8-505B-DE22EBF2881A}"/>
          </ac:picMkLst>
        </pc:picChg>
      </pc:sldChg>
      <pc:sldChg chg="delSp del mod modTransition delAnim modAnim">
        <pc:chgData name="Andrew Beatty" userId="ddf183e3-d1da-49e1-9619-81ceb6b4ef92" providerId="ADAL" clId="{A4FD9CD0-FA0E-4456-83EF-3474CADDE738}" dt="2022-10-17T18:52:00.401" v="2" actId="2696"/>
        <pc:sldMkLst>
          <pc:docMk/>
          <pc:sldMk cId="1699302625" sldId="283"/>
        </pc:sldMkLst>
        <pc:picChg chg="del">
          <ac:chgData name="Andrew Beatty" userId="ddf183e3-d1da-49e1-9619-81ceb6b4ef92" providerId="ADAL" clId="{A4FD9CD0-FA0E-4456-83EF-3474CADDE738}" dt="2022-10-17T18:51:37.707" v="0"/>
          <ac:picMkLst>
            <pc:docMk/>
            <pc:sldMk cId="1699302625" sldId="283"/>
            <ac:picMk id="4" creationId="{937A15D0-C275-D2C2-BF0D-A792ADE98696}"/>
          </ac:picMkLst>
        </pc:picChg>
        <pc:picChg chg="del">
          <ac:chgData name="Andrew Beatty" userId="ddf183e3-d1da-49e1-9619-81ceb6b4ef92" providerId="ADAL" clId="{A4FD9CD0-FA0E-4456-83EF-3474CADDE738}" dt="2022-10-17T18:51:55.893" v="1" actId="478"/>
          <ac:picMkLst>
            <pc:docMk/>
            <pc:sldMk cId="1699302625" sldId="283"/>
            <ac:picMk id="5" creationId="{F3E27E45-9B88-1772-E2A8-69D8E65961FB}"/>
          </ac:picMkLst>
        </pc:picChg>
      </pc:sldChg>
      <pc:sldChg chg="del modTransition">
        <pc:chgData name="Andrew Beatty" userId="ddf183e3-d1da-49e1-9619-81ceb6b4ef92" providerId="ADAL" clId="{A4FD9CD0-FA0E-4456-83EF-3474CADDE738}" dt="2022-10-17T18:52:10.581" v="3" actId="2696"/>
        <pc:sldMkLst>
          <pc:docMk/>
          <pc:sldMk cId="1285939679" sldId="28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10/17/2022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ndrew.Beatty@gmit.i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xml.dom.html#xml.dom.Document.getElementsByTagName" TargetMode="External"/><Relationship Id="rId2" Type="http://schemas.openxmlformats.org/officeDocument/2006/relationships/hyperlink" Target="https://docs.python.org/3/library/xml.dom.minidom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python.org/3/library/xml.dom.html#dom-attr-objects" TargetMode="External"/><Relationship Id="rId3" Type="http://schemas.openxmlformats.org/officeDocument/2006/relationships/hyperlink" Target="https://docs.python.org/3/library/xml.dom.html#dom-node-objects" TargetMode="External"/><Relationship Id="rId7" Type="http://schemas.openxmlformats.org/officeDocument/2006/relationships/hyperlink" Target="https://docs.python.org/3/library/xml.dom.html#dom-element-objects" TargetMode="External"/><Relationship Id="rId2" Type="http://schemas.openxmlformats.org/officeDocument/2006/relationships/hyperlink" Target="https://docs.python.org/3/library/xml.dom.html#dom-implementation-object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python.org/3/library/xml.dom.html#dom-document-objects" TargetMode="External"/><Relationship Id="rId11" Type="http://schemas.openxmlformats.org/officeDocument/2006/relationships/hyperlink" Target="https://docs.python.org/3/library/xml.dom.html#dom-pi-objects" TargetMode="External"/><Relationship Id="rId5" Type="http://schemas.openxmlformats.org/officeDocument/2006/relationships/hyperlink" Target="https://docs.python.org/3/library/xml.dom.html#dom-documenttype-objects" TargetMode="External"/><Relationship Id="rId10" Type="http://schemas.openxmlformats.org/officeDocument/2006/relationships/hyperlink" Target="https://docs.python.org/3/library/xml.dom.html#dom-text-objects" TargetMode="External"/><Relationship Id="rId4" Type="http://schemas.openxmlformats.org/officeDocument/2006/relationships/hyperlink" Target="https://docs.python.org/3/library/xml.dom.html#dom-nodelist-objects" TargetMode="External"/><Relationship Id="rId9" Type="http://schemas.openxmlformats.org/officeDocument/2006/relationships/hyperlink" Target="https://docs.python.org/3/library/xml.dom.html#dom-comment-objects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EAEA3-0E71-478C-8703-D35192385B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sz="7200" dirty="0"/>
              <a:t>DR2.3 Consuming XML With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4D670A-7ACA-439C-A1F9-583AB2BB93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Data Representation</a:t>
            </a:r>
            <a:endParaRPr lang="en-IE" dirty="0">
              <a:hlinkClick r:id="rId2"/>
            </a:endParaRPr>
          </a:p>
          <a:p>
            <a:r>
              <a:rPr lang="en-IE" dirty="0">
                <a:hlinkClick r:id="rId2"/>
              </a:rPr>
              <a:t>Andrew.Beatty@atu.ie</a:t>
            </a:r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660598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9691B-8118-4FB3-969C-2DBD7C61E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Get the employee elements as a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CD32F-D54A-4C0D-8C2F-FC7B4F1BF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A82F648B-A264-4E74-95DA-E619C6CB17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4192" y="2611754"/>
            <a:ext cx="8325799" cy="166694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I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emloyeeNodeList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</a:t>
            </a:r>
            <a:r>
              <a:rPr lang="en-IE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.getElementsByTagName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"Employee"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E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emloyeeNodeList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IE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employeeNode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emloyeeNodeList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E" dirty="0">
                <a:solidFill>
                  <a:srgbClr val="FFFFFF"/>
                </a:solidFill>
                <a:latin typeface="Consolas" panose="020B0609020204030204" pitchFamily="49" charset="0"/>
              </a:rPr>
              <a:t>	# we will deal with each one here</a:t>
            </a:r>
            <a:endParaRPr lang="en-IE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E" sz="1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E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092638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A8AAF-1C3D-457E-A15B-03E2E8267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917" y="525707"/>
            <a:ext cx="10058400" cy="5559804"/>
          </a:xfrm>
        </p:spPr>
        <p:txBody>
          <a:bodyPr/>
          <a:lstStyle/>
          <a:p>
            <a:r>
              <a:rPr lang="en-IE" dirty="0"/>
              <a:t>As DOM</a:t>
            </a:r>
          </a:p>
          <a:p>
            <a:endParaRPr lang="en-I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F1702D-FAF4-438C-81DD-CDA42E1851B9}"/>
              </a:ext>
            </a:extLst>
          </p:cNvPr>
          <p:cNvSpPr/>
          <p:nvPr/>
        </p:nvSpPr>
        <p:spPr>
          <a:xfrm>
            <a:off x="4899169" y="1166070"/>
            <a:ext cx="2105637" cy="52011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/>
              <a:t>Element (root)</a:t>
            </a:r>
          </a:p>
          <a:p>
            <a:pPr algn="ctr"/>
            <a:r>
              <a:rPr lang="en-IE" sz="1400" dirty="0"/>
              <a:t>Company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9FF36F-7F9B-4E6C-BE13-860FE78A9C62}"/>
              </a:ext>
            </a:extLst>
          </p:cNvPr>
          <p:cNvSpPr/>
          <p:nvPr/>
        </p:nvSpPr>
        <p:spPr>
          <a:xfrm>
            <a:off x="2434205" y="2242659"/>
            <a:ext cx="2105637" cy="520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/>
              <a:t>Element</a:t>
            </a:r>
          </a:p>
          <a:p>
            <a:pPr algn="ctr"/>
            <a:r>
              <a:rPr lang="en-IE" sz="1400" dirty="0"/>
              <a:t>Employee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0A49043-7AEC-4F39-A0CC-DBC7F8ECD24E}"/>
              </a:ext>
            </a:extLst>
          </p:cNvPr>
          <p:cNvSpPr/>
          <p:nvPr/>
        </p:nvSpPr>
        <p:spPr>
          <a:xfrm>
            <a:off x="790658" y="3305609"/>
            <a:ext cx="1298897" cy="478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/>
              <a:t>Element</a:t>
            </a:r>
          </a:p>
          <a:p>
            <a:pPr algn="ctr"/>
            <a:r>
              <a:rPr lang="en-IE" sz="1400" dirty="0"/>
              <a:t>FirstName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61DE03D-FDC6-40C1-8A0A-2FE471884580}"/>
              </a:ext>
            </a:extLst>
          </p:cNvPr>
          <p:cNvSpPr/>
          <p:nvPr/>
        </p:nvSpPr>
        <p:spPr>
          <a:xfrm>
            <a:off x="790658" y="4300059"/>
            <a:ext cx="1298897" cy="478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/>
              <a:t>TEXT</a:t>
            </a:r>
          </a:p>
          <a:p>
            <a:pPr algn="ctr"/>
            <a:r>
              <a:rPr lang="en-IE" sz="1400" dirty="0"/>
              <a:t>Joe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ADBCACA-9F26-4DF2-8930-6B6A94DB8761}"/>
              </a:ext>
            </a:extLst>
          </p:cNvPr>
          <p:cNvSpPr/>
          <p:nvPr/>
        </p:nvSpPr>
        <p:spPr>
          <a:xfrm>
            <a:off x="2635907" y="4300059"/>
            <a:ext cx="1298897" cy="478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/>
              <a:t>TEXT</a:t>
            </a:r>
          </a:p>
          <a:p>
            <a:pPr algn="ctr"/>
            <a:r>
              <a:rPr lang="en-IE" sz="1400" dirty="0"/>
              <a:t>Murphy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E3F1D67-CC6C-4FD9-9DC5-5443C436DD02}"/>
              </a:ext>
            </a:extLst>
          </p:cNvPr>
          <p:cNvSpPr/>
          <p:nvPr/>
        </p:nvSpPr>
        <p:spPr>
          <a:xfrm>
            <a:off x="2643480" y="3316451"/>
            <a:ext cx="1298897" cy="478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/>
              <a:t>Element</a:t>
            </a:r>
          </a:p>
          <a:p>
            <a:pPr algn="ctr"/>
            <a:r>
              <a:rPr lang="en-IE" sz="1400" dirty="0" err="1"/>
              <a:t>LastName</a:t>
            </a:r>
            <a:endParaRPr lang="en-IE" sz="14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5102331-3EF6-4458-A0AF-E340E53D452E}"/>
              </a:ext>
            </a:extLst>
          </p:cNvPr>
          <p:cNvSpPr/>
          <p:nvPr/>
        </p:nvSpPr>
        <p:spPr>
          <a:xfrm>
            <a:off x="4677108" y="4300059"/>
            <a:ext cx="1298897" cy="478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/>
              <a:t>TEXT</a:t>
            </a:r>
          </a:p>
          <a:p>
            <a:pPr algn="ctr"/>
            <a:r>
              <a:rPr lang="en-IE" sz="1400" dirty="0"/>
              <a:t>123456789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140C7C1-F546-4953-A62B-21CC7CF33FC0}"/>
              </a:ext>
            </a:extLst>
          </p:cNvPr>
          <p:cNvSpPr/>
          <p:nvPr/>
        </p:nvSpPr>
        <p:spPr>
          <a:xfrm>
            <a:off x="7004805" y="4301456"/>
            <a:ext cx="1298897" cy="478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/>
              <a:t>TEXT</a:t>
            </a:r>
          </a:p>
          <a:p>
            <a:pPr algn="ctr"/>
            <a:r>
              <a:rPr lang="en-IE" sz="1400" dirty="0"/>
              <a:t>Mary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1FE5AEE-9574-43AD-846F-1BB45E437E26}"/>
              </a:ext>
            </a:extLst>
          </p:cNvPr>
          <p:cNvSpPr/>
          <p:nvPr/>
        </p:nvSpPr>
        <p:spPr>
          <a:xfrm>
            <a:off x="8709166" y="4300059"/>
            <a:ext cx="1298897" cy="478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/>
              <a:t>TEXT</a:t>
            </a:r>
          </a:p>
          <a:p>
            <a:pPr algn="ctr"/>
            <a:r>
              <a:rPr lang="en-IE" sz="1400" dirty="0"/>
              <a:t>Martin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C52E460-7299-4133-8FDC-2947C2270376}"/>
              </a:ext>
            </a:extLst>
          </p:cNvPr>
          <p:cNvSpPr/>
          <p:nvPr/>
        </p:nvSpPr>
        <p:spPr>
          <a:xfrm>
            <a:off x="10561988" y="4300059"/>
            <a:ext cx="1298897" cy="478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/>
              <a:t>TEXT</a:t>
            </a:r>
          </a:p>
          <a:p>
            <a:pPr algn="ctr"/>
            <a:r>
              <a:rPr lang="en-IE" sz="1400" dirty="0"/>
              <a:t>123456789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6711AAD-FA44-4F24-A8C4-1D04F6077298}"/>
              </a:ext>
            </a:extLst>
          </p:cNvPr>
          <p:cNvSpPr/>
          <p:nvPr/>
        </p:nvSpPr>
        <p:spPr>
          <a:xfrm>
            <a:off x="4677108" y="3316451"/>
            <a:ext cx="1298897" cy="478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/>
              <a:t>Element</a:t>
            </a:r>
          </a:p>
          <a:p>
            <a:pPr algn="ctr"/>
            <a:r>
              <a:rPr lang="en-IE" sz="1400" dirty="0" err="1"/>
              <a:t>ContactNo</a:t>
            </a:r>
            <a:endParaRPr lang="en-IE" sz="1400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B4E78A8-D034-422B-B253-E7376D4F6606}"/>
              </a:ext>
            </a:extLst>
          </p:cNvPr>
          <p:cNvSpPr/>
          <p:nvPr/>
        </p:nvSpPr>
        <p:spPr>
          <a:xfrm>
            <a:off x="1308683" y="1426129"/>
            <a:ext cx="1333235" cy="41944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dirty="0"/>
              <a:t>Attribute</a:t>
            </a:r>
          </a:p>
          <a:p>
            <a:pPr algn="ctr"/>
            <a:r>
              <a:rPr lang="en-IE" sz="1000" dirty="0"/>
              <a:t>Category</a:t>
            </a:r>
          </a:p>
          <a:p>
            <a:pPr algn="ctr"/>
            <a:r>
              <a:rPr lang="en-IE" sz="1000" dirty="0"/>
              <a:t>Technical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D78E48D-8AAB-4BF4-9BCE-D053D0F9BCA4}"/>
              </a:ext>
            </a:extLst>
          </p:cNvPr>
          <p:cNvSpPr/>
          <p:nvPr/>
        </p:nvSpPr>
        <p:spPr>
          <a:xfrm>
            <a:off x="9955451" y="1426128"/>
            <a:ext cx="1333235" cy="41944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dirty="0"/>
              <a:t>Attribute</a:t>
            </a:r>
          </a:p>
          <a:p>
            <a:pPr algn="ctr"/>
            <a:r>
              <a:rPr lang="en-IE" sz="1000" dirty="0"/>
              <a:t>Category</a:t>
            </a:r>
          </a:p>
          <a:p>
            <a:pPr algn="ctr"/>
            <a:r>
              <a:rPr lang="en-IE" sz="1000" dirty="0"/>
              <a:t>Non-Technical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7BE8652-09D9-4930-BE63-994658BA04E4}"/>
              </a:ext>
            </a:extLst>
          </p:cNvPr>
          <p:cNvSpPr/>
          <p:nvPr/>
        </p:nvSpPr>
        <p:spPr>
          <a:xfrm>
            <a:off x="7997504" y="2238456"/>
            <a:ext cx="2105637" cy="520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/>
              <a:t>Element</a:t>
            </a:r>
          </a:p>
          <a:p>
            <a:pPr algn="ctr"/>
            <a:r>
              <a:rPr lang="en-IE" sz="1400" dirty="0"/>
              <a:t>Employee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FC5E4DE-1EB3-4961-8A6D-64AA2F9EA499}"/>
              </a:ext>
            </a:extLst>
          </p:cNvPr>
          <p:cNvSpPr/>
          <p:nvPr/>
        </p:nvSpPr>
        <p:spPr>
          <a:xfrm>
            <a:off x="7004805" y="3290227"/>
            <a:ext cx="1298897" cy="478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/>
              <a:t>Element</a:t>
            </a:r>
          </a:p>
          <a:p>
            <a:pPr algn="ctr"/>
            <a:r>
              <a:rPr lang="en-IE" sz="1400" dirty="0"/>
              <a:t>FirstName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46AF9D7-F0FD-4EFA-97C2-CEA29E478699}"/>
              </a:ext>
            </a:extLst>
          </p:cNvPr>
          <p:cNvSpPr/>
          <p:nvPr/>
        </p:nvSpPr>
        <p:spPr>
          <a:xfrm>
            <a:off x="8709166" y="3305609"/>
            <a:ext cx="1298897" cy="478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/>
              <a:t>Element</a:t>
            </a:r>
          </a:p>
          <a:p>
            <a:pPr algn="ctr"/>
            <a:r>
              <a:rPr lang="en-IE" sz="1400" dirty="0" err="1"/>
              <a:t>LastName</a:t>
            </a:r>
            <a:endParaRPr lang="en-IE" sz="14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823D86E-CD5F-4711-9716-C1D8990C67F7}"/>
              </a:ext>
            </a:extLst>
          </p:cNvPr>
          <p:cNvSpPr/>
          <p:nvPr/>
        </p:nvSpPr>
        <p:spPr>
          <a:xfrm>
            <a:off x="10561987" y="3290227"/>
            <a:ext cx="1298897" cy="478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/>
              <a:t>Element</a:t>
            </a:r>
          </a:p>
          <a:p>
            <a:pPr algn="ctr"/>
            <a:r>
              <a:rPr lang="en-IE" sz="1400" dirty="0" err="1"/>
              <a:t>ContactNo</a:t>
            </a:r>
            <a:endParaRPr lang="en-IE" sz="1400" dirty="0"/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115C3F8F-78E1-411E-9BDA-1A951A342866}"/>
              </a:ext>
            </a:extLst>
          </p:cNvPr>
          <p:cNvCxnSpPr>
            <a:stCxn id="4" idx="2"/>
          </p:cNvCxnSpPr>
          <p:nvPr/>
        </p:nvCxnSpPr>
        <p:spPr>
          <a:xfrm rot="5400000">
            <a:off x="4624431" y="618689"/>
            <a:ext cx="260058" cy="239505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774ED15-9C5E-458A-B3F4-EC6A3130F6CF}"/>
              </a:ext>
            </a:extLst>
          </p:cNvPr>
          <p:cNvCxnSpPr/>
          <p:nvPr/>
        </p:nvCxnSpPr>
        <p:spPr>
          <a:xfrm>
            <a:off x="3556932" y="1937857"/>
            <a:ext cx="0" cy="300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A2287E82-2AD4-4309-9F90-84FA0E553520}"/>
              </a:ext>
            </a:extLst>
          </p:cNvPr>
          <p:cNvCxnSpPr>
            <a:stCxn id="4" idx="2"/>
          </p:cNvCxnSpPr>
          <p:nvPr/>
        </p:nvCxnSpPr>
        <p:spPr>
          <a:xfrm rot="16200000" flipH="1">
            <a:off x="7409576" y="228600"/>
            <a:ext cx="260058" cy="317523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3BDF8C8-3B17-44D3-BFD1-A909BE72B505}"/>
              </a:ext>
            </a:extLst>
          </p:cNvPr>
          <p:cNvCxnSpPr/>
          <p:nvPr/>
        </p:nvCxnSpPr>
        <p:spPr>
          <a:xfrm>
            <a:off x="9118833" y="1946246"/>
            <a:ext cx="0" cy="2922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D82FE05-603D-418F-8585-11154041D99B}"/>
              </a:ext>
            </a:extLst>
          </p:cNvPr>
          <p:cNvCxnSpPr/>
          <p:nvPr/>
        </p:nvCxnSpPr>
        <p:spPr>
          <a:xfrm flipH="1" flipV="1">
            <a:off x="2357306" y="1845577"/>
            <a:ext cx="278601" cy="392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EA4F503-6494-4B55-B6E0-545ED1C59E7A}"/>
              </a:ext>
            </a:extLst>
          </p:cNvPr>
          <p:cNvCxnSpPr/>
          <p:nvPr/>
        </p:nvCxnSpPr>
        <p:spPr>
          <a:xfrm flipV="1">
            <a:off x="9955451" y="1845577"/>
            <a:ext cx="312674" cy="392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C28F987C-8356-428E-93F9-2409FA93335D}"/>
              </a:ext>
            </a:extLst>
          </p:cNvPr>
          <p:cNvCxnSpPr>
            <a:cxnSpLocks/>
            <a:stCxn id="7" idx="2"/>
          </p:cNvCxnSpPr>
          <p:nvPr/>
        </p:nvCxnSpPr>
        <p:spPr>
          <a:xfrm rot="5400000">
            <a:off x="2351713" y="1851172"/>
            <a:ext cx="223706" cy="204691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2DC262F0-B007-4641-84C3-C98BF509844C}"/>
              </a:ext>
            </a:extLst>
          </p:cNvPr>
          <p:cNvCxnSpPr>
            <a:cxnSpLocks/>
            <a:stCxn id="7" idx="2"/>
          </p:cNvCxnSpPr>
          <p:nvPr/>
        </p:nvCxnSpPr>
        <p:spPr>
          <a:xfrm rot="16200000" flipH="1">
            <a:off x="4294938" y="1954862"/>
            <a:ext cx="223704" cy="183953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B41CBA18-4388-4A1C-B81D-2A1F52844CC7}"/>
              </a:ext>
            </a:extLst>
          </p:cNvPr>
          <p:cNvCxnSpPr>
            <a:stCxn id="30" idx="2"/>
          </p:cNvCxnSpPr>
          <p:nvPr/>
        </p:nvCxnSpPr>
        <p:spPr>
          <a:xfrm rot="5400000">
            <a:off x="8237288" y="2173447"/>
            <a:ext cx="227908" cy="139816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BA772656-2E8D-41C9-B97C-BBA456CDE7A8}"/>
              </a:ext>
            </a:extLst>
          </p:cNvPr>
          <p:cNvCxnSpPr>
            <a:stCxn id="30" idx="2"/>
          </p:cNvCxnSpPr>
          <p:nvPr/>
        </p:nvCxnSpPr>
        <p:spPr>
          <a:xfrm rot="16200000" flipH="1">
            <a:off x="10010860" y="1798037"/>
            <a:ext cx="227907" cy="214898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9FE10B5-5DF5-4116-8468-6C63F397D3A4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1440107" y="2986481"/>
            <a:ext cx="0" cy="319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1CBCD82-DB63-4C1F-983C-9196DF8FBEFC}"/>
              </a:ext>
            </a:extLst>
          </p:cNvPr>
          <p:cNvCxnSpPr>
            <a:stCxn id="17" idx="0"/>
          </p:cNvCxnSpPr>
          <p:nvPr/>
        </p:nvCxnSpPr>
        <p:spPr>
          <a:xfrm flipV="1">
            <a:off x="3292929" y="2986481"/>
            <a:ext cx="3944" cy="329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CD4120B-B864-48BB-AC85-F1EC16AC6AD4}"/>
              </a:ext>
            </a:extLst>
          </p:cNvPr>
          <p:cNvCxnSpPr>
            <a:cxnSpLocks/>
            <a:stCxn id="22" idx="0"/>
          </p:cNvCxnSpPr>
          <p:nvPr/>
        </p:nvCxnSpPr>
        <p:spPr>
          <a:xfrm flipV="1">
            <a:off x="5326557" y="2986481"/>
            <a:ext cx="0" cy="329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ECC35CC-85CA-4610-B813-7668CF4111C4}"/>
              </a:ext>
            </a:extLst>
          </p:cNvPr>
          <p:cNvCxnSpPr>
            <a:stCxn id="31" idx="0"/>
          </p:cNvCxnSpPr>
          <p:nvPr/>
        </p:nvCxnSpPr>
        <p:spPr>
          <a:xfrm flipH="1" flipV="1">
            <a:off x="7652160" y="2986481"/>
            <a:ext cx="2094" cy="3037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F6E1C14-7C88-4B20-A27B-1A74F8481DA1}"/>
              </a:ext>
            </a:extLst>
          </p:cNvPr>
          <p:cNvCxnSpPr>
            <a:stCxn id="32" idx="0"/>
          </p:cNvCxnSpPr>
          <p:nvPr/>
        </p:nvCxnSpPr>
        <p:spPr>
          <a:xfrm flipV="1">
            <a:off x="9358615" y="2986481"/>
            <a:ext cx="3499" cy="319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40F0FD5B-A74A-4662-95D7-0DEC15B7CCCE}"/>
              </a:ext>
            </a:extLst>
          </p:cNvPr>
          <p:cNvCxnSpPr>
            <a:stCxn id="35" idx="0"/>
          </p:cNvCxnSpPr>
          <p:nvPr/>
        </p:nvCxnSpPr>
        <p:spPr>
          <a:xfrm flipH="1" flipV="1">
            <a:off x="11199304" y="2986481"/>
            <a:ext cx="12132" cy="3037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478AE36-8D55-400F-905B-FE6CA10CA3D1}"/>
              </a:ext>
            </a:extLst>
          </p:cNvPr>
          <p:cNvCxnSpPr>
            <a:stCxn id="13" idx="2"/>
            <a:endCxn id="15" idx="0"/>
          </p:cNvCxnSpPr>
          <p:nvPr/>
        </p:nvCxnSpPr>
        <p:spPr>
          <a:xfrm>
            <a:off x="1440107" y="3783787"/>
            <a:ext cx="0" cy="516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9884C91A-EF5E-4C78-AC53-1BD933D359D4}"/>
              </a:ext>
            </a:extLst>
          </p:cNvPr>
          <p:cNvCxnSpPr>
            <a:stCxn id="17" idx="2"/>
            <a:endCxn id="16" idx="0"/>
          </p:cNvCxnSpPr>
          <p:nvPr/>
        </p:nvCxnSpPr>
        <p:spPr>
          <a:xfrm flipH="1">
            <a:off x="3285356" y="3794629"/>
            <a:ext cx="7573" cy="505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47AFDB3-F65B-464D-BA39-3E8CAEFDA7B3}"/>
              </a:ext>
            </a:extLst>
          </p:cNvPr>
          <p:cNvCxnSpPr>
            <a:stCxn id="22" idx="2"/>
            <a:endCxn id="18" idx="0"/>
          </p:cNvCxnSpPr>
          <p:nvPr/>
        </p:nvCxnSpPr>
        <p:spPr>
          <a:xfrm>
            <a:off x="5326557" y="3794629"/>
            <a:ext cx="0" cy="505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0CDDA17-6DA7-469B-B321-B0DB0FBAEFB9}"/>
              </a:ext>
            </a:extLst>
          </p:cNvPr>
          <p:cNvCxnSpPr>
            <a:stCxn id="31" idx="2"/>
            <a:endCxn id="19" idx="0"/>
          </p:cNvCxnSpPr>
          <p:nvPr/>
        </p:nvCxnSpPr>
        <p:spPr>
          <a:xfrm>
            <a:off x="7654254" y="3768405"/>
            <a:ext cx="0" cy="533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556D08AB-4F68-40F5-933F-1CB834CB553C}"/>
              </a:ext>
            </a:extLst>
          </p:cNvPr>
          <p:cNvCxnSpPr>
            <a:stCxn id="32" idx="2"/>
            <a:endCxn id="20" idx="0"/>
          </p:cNvCxnSpPr>
          <p:nvPr/>
        </p:nvCxnSpPr>
        <p:spPr>
          <a:xfrm>
            <a:off x="9358615" y="3783787"/>
            <a:ext cx="0" cy="516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349B8196-88DC-4857-A916-65B8136F2CBF}"/>
              </a:ext>
            </a:extLst>
          </p:cNvPr>
          <p:cNvCxnSpPr>
            <a:stCxn id="35" idx="2"/>
            <a:endCxn id="21" idx="0"/>
          </p:cNvCxnSpPr>
          <p:nvPr/>
        </p:nvCxnSpPr>
        <p:spPr>
          <a:xfrm>
            <a:off x="11211436" y="3768405"/>
            <a:ext cx="1" cy="531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E92F67B1-1B3A-4FDE-9927-CDEC1B343B5E}"/>
              </a:ext>
            </a:extLst>
          </p:cNvPr>
          <p:cNvSpPr txBox="1"/>
          <p:nvPr/>
        </p:nvSpPr>
        <p:spPr>
          <a:xfrm>
            <a:off x="253927" y="2311720"/>
            <a:ext cx="5709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000" dirty="0"/>
              <a:t>parent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6A53989-05FD-46DC-8A85-65BBC2A33A15}"/>
              </a:ext>
            </a:extLst>
          </p:cNvPr>
          <p:cNvSpPr txBox="1"/>
          <p:nvPr/>
        </p:nvSpPr>
        <p:spPr>
          <a:xfrm>
            <a:off x="269121" y="3432429"/>
            <a:ext cx="479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000" dirty="0"/>
              <a:t>child</a:t>
            </a:r>
          </a:p>
        </p:txBody>
      </p:sp>
      <p:sp>
        <p:nvSpPr>
          <p:cNvPr id="2" name="Free-form: Shape 1">
            <a:extLst>
              <a:ext uri="{FF2B5EF4-FFF2-40B4-BE49-F238E27FC236}">
                <a16:creationId xmlns:a16="http://schemas.microsoft.com/office/drawing/2014/main" id="{9A9ECD88-1F4C-8BC8-9283-66B69727CF4C}"/>
              </a:ext>
            </a:extLst>
          </p:cNvPr>
          <p:cNvSpPr/>
          <p:nvPr/>
        </p:nvSpPr>
        <p:spPr>
          <a:xfrm>
            <a:off x="-10845873" y="-2735102"/>
            <a:ext cx="24309111" cy="14070322"/>
          </a:xfrm>
          <a:custGeom>
            <a:avLst/>
            <a:gdLst>
              <a:gd name="connsiteX0" fmla="*/ 24568941 w 48404208"/>
              <a:gd name="connsiteY0" fmla="*/ 8972592 h 23184464"/>
              <a:gd name="connsiteX1" fmla="*/ 20510952 w 48404208"/>
              <a:gd name="connsiteY1" fmla="*/ 10300848 h 23184464"/>
              <a:gd name="connsiteX2" fmla="*/ 24568941 w 48404208"/>
              <a:gd name="connsiteY2" fmla="*/ 11629104 h 23184464"/>
              <a:gd name="connsiteX3" fmla="*/ 28626931 w 48404208"/>
              <a:gd name="connsiteY3" fmla="*/ 10300848 h 23184464"/>
              <a:gd name="connsiteX4" fmla="*/ 24568941 w 48404208"/>
              <a:gd name="connsiteY4" fmla="*/ 8972592 h 23184464"/>
              <a:gd name="connsiteX5" fmla="*/ 0 w 48404208"/>
              <a:gd name="connsiteY5" fmla="*/ 0 h 23184464"/>
              <a:gd name="connsiteX6" fmla="*/ 48404208 w 48404208"/>
              <a:gd name="connsiteY6" fmla="*/ 0 h 23184464"/>
              <a:gd name="connsiteX7" fmla="*/ 48404208 w 48404208"/>
              <a:gd name="connsiteY7" fmla="*/ 23184464 h 23184464"/>
              <a:gd name="connsiteX8" fmla="*/ 0 w 48404208"/>
              <a:gd name="connsiteY8" fmla="*/ 23184464 h 23184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04208" h="23184464">
                <a:moveTo>
                  <a:pt x="24568941" y="8972592"/>
                </a:moveTo>
                <a:cubicBezTo>
                  <a:pt x="22327776" y="8972592"/>
                  <a:pt x="20510952" y="9567272"/>
                  <a:pt x="20510952" y="10300848"/>
                </a:cubicBezTo>
                <a:cubicBezTo>
                  <a:pt x="20510952" y="11034424"/>
                  <a:pt x="22327776" y="11629104"/>
                  <a:pt x="24568941" y="11629104"/>
                </a:cubicBezTo>
                <a:cubicBezTo>
                  <a:pt x="26810107" y="11629104"/>
                  <a:pt x="28626931" y="11034424"/>
                  <a:pt x="28626931" y="10300848"/>
                </a:cubicBezTo>
                <a:cubicBezTo>
                  <a:pt x="28626931" y="9567272"/>
                  <a:pt x="26810107" y="8972592"/>
                  <a:pt x="24568941" y="8972592"/>
                </a:cubicBezTo>
                <a:close/>
                <a:moveTo>
                  <a:pt x="0" y="0"/>
                </a:moveTo>
                <a:lnTo>
                  <a:pt x="48404208" y="0"/>
                </a:lnTo>
                <a:lnTo>
                  <a:pt x="48404208" y="23184464"/>
                </a:lnTo>
                <a:lnTo>
                  <a:pt x="0" y="23184464"/>
                </a:lnTo>
                <a:close/>
              </a:path>
            </a:pathLst>
          </a:custGeom>
          <a:solidFill>
            <a:srgbClr val="949190">
              <a:alpha val="4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48261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9691B-8118-4FB3-969C-2DBD7C61E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Get the First 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CD32F-D54A-4C0D-8C2F-FC7B4F1BF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A82F648B-A264-4E74-95DA-E619C6CB17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3192" y="2611754"/>
            <a:ext cx="9885872" cy="166694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I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firstNameNode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employeeNode</a:t>
            </a:r>
            <a:r>
              <a:rPr lang="en-IE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.getElementsByTagName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"FirstName"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).item(</a:t>
            </a:r>
            <a:r>
              <a:rPr lang="en-IE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E" sz="1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E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187820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A8AAF-1C3D-457E-A15B-03E2E8267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917" y="525707"/>
            <a:ext cx="10058400" cy="5559804"/>
          </a:xfrm>
        </p:spPr>
        <p:txBody>
          <a:bodyPr/>
          <a:lstStyle/>
          <a:p>
            <a:r>
              <a:rPr lang="en-IE" dirty="0"/>
              <a:t>As DOM</a:t>
            </a:r>
          </a:p>
          <a:p>
            <a:endParaRPr lang="en-I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F1702D-FAF4-438C-81DD-CDA42E1851B9}"/>
              </a:ext>
            </a:extLst>
          </p:cNvPr>
          <p:cNvSpPr/>
          <p:nvPr/>
        </p:nvSpPr>
        <p:spPr>
          <a:xfrm>
            <a:off x="4899169" y="1166070"/>
            <a:ext cx="2105637" cy="52011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/>
              <a:t>Element (root)</a:t>
            </a:r>
          </a:p>
          <a:p>
            <a:pPr algn="ctr"/>
            <a:r>
              <a:rPr lang="en-IE" sz="1400" dirty="0"/>
              <a:t>Company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9FF36F-7F9B-4E6C-BE13-860FE78A9C62}"/>
              </a:ext>
            </a:extLst>
          </p:cNvPr>
          <p:cNvSpPr/>
          <p:nvPr/>
        </p:nvSpPr>
        <p:spPr>
          <a:xfrm>
            <a:off x="2434205" y="2242659"/>
            <a:ext cx="2105637" cy="520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/>
              <a:t>Element</a:t>
            </a:r>
          </a:p>
          <a:p>
            <a:pPr algn="ctr"/>
            <a:r>
              <a:rPr lang="en-IE" sz="1400" dirty="0"/>
              <a:t>Employee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0A49043-7AEC-4F39-A0CC-DBC7F8ECD24E}"/>
              </a:ext>
            </a:extLst>
          </p:cNvPr>
          <p:cNvSpPr/>
          <p:nvPr/>
        </p:nvSpPr>
        <p:spPr>
          <a:xfrm>
            <a:off x="790658" y="3305609"/>
            <a:ext cx="1298897" cy="478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/>
              <a:t>Element</a:t>
            </a:r>
          </a:p>
          <a:p>
            <a:pPr algn="ctr"/>
            <a:r>
              <a:rPr lang="en-IE" sz="1400" dirty="0"/>
              <a:t>FirstName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61DE03D-FDC6-40C1-8A0A-2FE471884580}"/>
              </a:ext>
            </a:extLst>
          </p:cNvPr>
          <p:cNvSpPr/>
          <p:nvPr/>
        </p:nvSpPr>
        <p:spPr>
          <a:xfrm>
            <a:off x="790658" y="4300059"/>
            <a:ext cx="1298897" cy="478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/>
              <a:t>TEXT</a:t>
            </a:r>
          </a:p>
          <a:p>
            <a:pPr algn="ctr"/>
            <a:r>
              <a:rPr lang="en-IE" sz="1400" dirty="0"/>
              <a:t>Joe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ADBCACA-9F26-4DF2-8930-6B6A94DB8761}"/>
              </a:ext>
            </a:extLst>
          </p:cNvPr>
          <p:cNvSpPr/>
          <p:nvPr/>
        </p:nvSpPr>
        <p:spPr>
          <a:xfrm>
            <a:off x="2635907" y="4300059"/>
            <a:ext cx="1298897" cy="478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/>
              <a:t>TEXT</a:t>
            </a:r>
          </a:p>
          <a:p>
            <a:pPr algn="ctr"/>
            <a:r>
              <a:rPr lang="en-IE" sz="1400" dirty="0"/>
              <a:t>Murphy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E3F1D67-CC6C-4FD9-9DC5-5443C436DD02}"/>
              </a:ext>
            </a:extLst>
          </p:cNvPr>
          <p:cNvSpPr/>
          <p:nvPr/>
        </p:nvSpPr>
        <p:spPr>
          <a:xfrm>
            <a:off x="2643480" y="3316451"/>
            <a:ext cx="1298897" cy="478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/>
              <a:t>Element</a:t>
            </a:r>
          </a:p>
          <a:p>
            <a:pPr algn="ctr"/>
            <a:r>
              <a:rPr lang="en-IE" sz="1400" dirty="0" err="1"/>
              <a:t>LastName</a:t>
            </a:r>
            <a:endParaRPr lang="en-IE" sz="14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5102331-3EF6-4458-A0AF-E340E53D452E}"/>
              </a:ext>
            </a:extLst>
          </p:cNvPr>
          <p:cNvSpPr/>
          <p:nvPr/>
        </p:nvSpPr>
        <p:spPr>
          <a:xfrm>
            <a:off x="4677108" y="4300059"/>
            <a:ext cx="1298897" cy="478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/>
              <a:t>TEXT</a:t>
            </a:r>
          </a:p>
          <a:p>
            <a:pPr algn="ctr"/>
            <a:r>
              <a:rPr lang="en-IE" sz="1400" dirty="0"/>
              <a:t>123456789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140C7C1-F546-4953-A62B-21CC7CF33FC0}"/>
              </a:ext>
            </a:extLst>
          </p:cNvPr>
          <p:cNvSpPr/>
          <p:nvPr/>
        </p:nvSpPr>
        <p:spPr>
          <a:xfrm>
            <a:off x="7004805" y="4301456"/>
            <a:ext cx="1298897" cy="478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/>
              <a:t>TEXT</a:t>
            </a:r>
          </a:p>
          <a:p>
            <a:pPr algn="ctr"/>
            <a:r>
              <a:rPr lang="en-IE" sz="1400" dirty="0"/>
              <a:t>Mary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1FE5AEE-9574-43AD-846F-1BB45E437E26}"/>
              </a:ext>
            </a:extLst>
          </p:cNvPr>
          <p:cNvSpPr/>
          <p:nvPr/>
        </p:nvSpPr>
        <p:spPr>
          <a:xfrm>
            <a:off x="8709166" y="4300059"/>
            <a:ext cx="1298897" cy="478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/>
              <a:t>TEXT</a:t>
            </a:r>
          </a:p>
          <a:p>
            <a:pPr algn="ctr"/>
            <a:r>
              <a:rPr lang="en-IE" sz="1400" dirty="0"/>
              <a:t>Martin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C52E460-7299-4133-8FDC-2947C2270376}"/>
              </a:ext>
            </a:extLst>
          </p:cNvPr>
          <p:cNvSpPr/>
          <p:nvPr/>
        </p:nvSpPr>
        <p:spPr>
          <a:xfrm>
            <a:off x="10561988" y="4300059"/>
            <a:ext cx="1298897" cy="478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/>
              <a:t>TEXT</a:t>
            </a:r>
          </a:p>
          <a:p>
            <a:pPr algn="ctr"/>
            <a:r>
              <a:rPr lang="en-IE" sz="1400" dirty="0"/>
              <a:t>123456789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6711AAD-FA44-4F24-A8C4-1D04F6077298}"/>
              </a:ext>
            </a:extLst>
          </p:cNvPr>
          <p:cNvSpPr/>
          <p:nvPr/>
        </p:nvSpPr>
        <p:spPr>
          <a:xfrm>
            <a:off x="4677108" y="3316451"/>
            <a:ext cx="1298897" cy="478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/>
              <a:t>Element</a:t>
            </a:r>
          </a:p>
          <a:p>
            <a:pPr algn="ctr"/>
            <a:r>
              <a:rPr lang="en-IE" sz="1400" dirty="0" err="1"/>
              <a:t>ContactNo</a:t>
            </a:r>
            <a:endParaRPr lang="en-IE" sz="1400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B4E78A8-D034-422B-B253-E7376D4F6606}"/>
              </a:ext>
            </a:extLst>
          </p:cNvPr>
          <p:cNvSpPr/>
          <p:nvPr/>
        </p:nvSpPr>
        <p:spPr>
          <a:xfrm>
            <a:off x="1308683" y="1426129"/>
            <a:ext cx="1333235" cy="41944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dirty="0"/>
              <a:t>Attribute</a:t>
            </a:r>
          </a:p>
          <a:p>
            <a:pPr algn="ctr"/>
            <a:r>
              <a:rPr lang="en-IE" sz="1000" dirty="0"/>
              <a:t>Category</a:t>
            </a:r>
          </a:p>
          <a:p>
            <a:pPr algn="ctr"/>
            <a:r>
              <a:rPr lang="en-IE" sz="1000" dirty="0"/>
              <a:t>Technical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D78E48D-8AAB-4BF4-9BCE-D053D0F9BCA4}"/>
              </a:ext>
            </a:extLst>
          </p:cNvPr>
          <p:cNvSpPr/>
          <p:nvPr/>
        </p:nvSpPr>
        <p:spPr>
          <a:xfrm>
            <a:off x="9955451" y="1426128"/>
            <a:ext cx="1333235" cy="41944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dirty="0"/>
              <a:t>Attribute</a:t>
            </a:r>
          </a:p>
          <a:p>
            <a:pPr algn="ctr"/>
            <a:r>
              <a:rPr lang="en-IE" sz="1000" dirty="0"/>
              <a:t>Category</a:t>
            </a:r>
          </a:p>
          <a:p>
            <a:pPr algn="ctr"/>
            <a:r>
              <a:rPr lang="en-IE" sz="1000" dirty="0"/>
              <a:t>Non-Technical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7BE8652-09D9-4930-BE63-994658BA04E4}"/>
              </a:ext>
            </a:extLst>
          </p:cNvPr>
          <p:cNvSpPr/>
          <p:nvPr/>
        </p:nvSpPr>
        <p:spPr>
          <a:xfrm>
            <a:off x="7997504" y="2238456"/>
            <a:ext cx="2105637" cy="520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/>
              <a:t>Element</a:t>
            </a:r>
          </a:p>
          <a:p>
            <a:pPr algn="ctr"/>
            <a:r>
              <a:rPr lang="en-IE" sz="1400" dirty="0"/>
              <a:t>Employee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FC5E4DE-1EB3-4961-8A6D-64AA2F9EA499}"/>
              </a:ext>
            </a:extLst>
          </p:cNvPr>
          <p:cNvSpPr/>
          <p:nvPr/>
        </p:nvSpPr>
        <p:spPr>
          <a:xfrm>
            <a:off x="7004805" y="3290227"/>
            <a:ext cx="1298897" cy="478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/>
              <a:t>Element</a:t>
            </a:r>
          </a:p>
          <a:p>
            <a:pPr algn="ctr"/>
            <a:r>
              <a:rPr lang="en-IE" sz="1400" dirty="0"/>
              <a:t>FirstName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46AF9D7-F0FD-4EFA-97C2-CEA29E478699}"/>
              </a:ext>
            </a:extLst>
          </p:cNvPr>
          <p:cNvSpPr/>
          <p:nvPr/>
        </p:nvSpPr>
        <p:spPr>
          <a:xfrm>
            <a:off x="8709166" y="3305609"/>
            <a:ext cx="1298897" cy="478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/>
              <a:t>Element</a:t>
            </a:r>
          </a:p>
          <a:p>
            <a:pPr algn="ctr"/>
            <a:r>
              <a:rPr lang="en-IE" sz="1400" dirty="0" err="1"/>
              <a:t>LastName</a:t>
            </a:r>
            <a:endParaRPr lang="en-IE" sz="14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823D86E-CD5F-4711-9716-C1D8990C67F7}"/>
              </a:ext>
            </a:extLst>
          </p:cNvPr>
          <p:cNvSpPr/>
          <p:nvPr/>
        </p:nvSpPr>
        <p:spPr>
          <a:xfrm>
            <a:off x="10561987" y="3290227"/>
            <a:ext cx="1298897" cy="478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/>
              <a:t>Element</a:t>
            </a:r>
          </a:p>
          <a:p>
            <a:pPr algn="ctr"/>
            <a:r>
              <a:rPr lang="en-IE" sz="1400" dirty="0" err="1"/>
              <a:t>ContactNo</a:t>
            </a:r>
            <a:endParaRPr lang="en-IE" sz="1400" dirty="0"/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115C3F8F-78E1-411E-9BDA-1A951A342866}"/>
              </a:ext>
            </a:extLst>
          </p:cNvPr>
          <p:cNvCxnSpPr>
            <a:stCxn id="4" idx="2"/>
          </p:cNvCxnSpPr>
          <p:nvPr/>
        </p:nvCxnSpPr>
        <p:spPr>
          <a:xfrm rot="5400000">
            <a:off x="4624431" y="618689"/>
            <a:ext cx="260058" cy="239505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774ED15-9C5E-458A-B3F4-EC6A3130F6CF}"/>
              </a:ext>
            </a:extLst>
          </p:cNvPr>
          <p:cNvCxnSpPr/>
          <p:nvPr/>
        </p:nvCxnSpPr>
        <p:spPr>
          <a:xfrm>
            <a:off x="3556932" y="1937857"/>
            <a:ext cx="0" cy="300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A2287E82-2AD4-4309-9F90-84FA0E553520}"/>
              </a:ext>
            </a:extLst>
          </p:cNvPr>
          <p:cNvCxnSpPr>
            <a:stCxn id="4" idx="2"/>
          </p:cNvCxnSpPr>
          <p:nvPr/>
        </p:nvCxnSpPr>
        <p:spPr>
          <a:xfrm rot="16200000" flipH="1">
            <a:off x="7409576" y="228600"/>
            <a:ext cx="260058" cy="317523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3BDF8C8-3B17-44D3-BFD1-A909BE72B505}"/>
              </a:ext>
            </a:extLst>
          </p:cNvPr>
          <p:cNvCxnSpPr/>
          <p:nvPr/>
        </p:nvCxnSpPr>
        <p:spPr>
          <a:xfrm>
            <a:off x="9118833" y="1946246"/>
            <a:ext cx="0" cy="2922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D82FE05-603D-418F-8585-11154041D99B}"/>
              </a:ext>
            </a:extLst>
          </p:cNvPr>
          <p:cNvCxnSpPr/>
          <p:nvPr/>
        </p:nvCxnSpPr>
        <p:spPr>
          <a:xfrm flipH="1" flipV="1">
            <a:off x="2357306" y="1845577"/>
            <a:ext cx="278601" cy="392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EA4F503-6494-4B55-B6E0-545ED1C59E7A}"/>
              </a:ext>
            </a:extLst>
          </p:cNvPr>
          <p:cNvCxnSpPr/>
          <p:nvPr/>
        </p:nvCxnSpPr>
        <p:spPr>
          <a:xfrm flipV="1">
            <a:off x="9955451" y="1845577"/>
            <a:ext cx="312674" cy="392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C28F987C-8356-428E-93F9-2409FA93335D}"/>
              </a:ext>
            </a:extLst>
          </p:cNvPr>
          <p:cNvCxnSpPr>
            <a:cxnSpLocks/>
            <a:stCxn id="7" idx="2"/>
          </p:cNvCxnSpPr>
          <p:nvPr/>
        </p:nvCxnSpPr>
        <p:spPr>
          <a:xfrm rot="5400000">
            <a:off x="2351713" y="1851172"/>
            <a:ext cx="223706" cy="204691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2DC262F0-B007-4641-84C3-C98BF509844C}"/>
              </a:ext>
            </a:extLst>
          </p:cNvPr>
          <p:cNvCxnSpPr>
            <a:cxnSpLocks/>
            <a:stCxn id="7" idx="2"/>
          </p:cNvCxnSpPr>
          <p:nvPr/>
        </p:nvCxnSpPr>
        <p:spPr>
          <a:xfrm rot="16200000" flipH="1">
            <a:off x="4294938" y="1954862"/>
            <a:ext cx="223704" cy="183953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B41CBA18-4388-4A1C-B81D-2A1F52844CC7}"/>
              </a:ext>
            </a:extLst>
          </p:cNvPr>
          <p:cNvCxnSpPr>
            <a:stCxn id="30" idx="2"/>
          </p:cNvCxnSpPr>
          <p:nvPr/>
        </p:nvCxnSpPr>
        <p:spPr>
          <a:xfrm rot="5400000">
            <a:off x="8237288" y="2173447"/>
            <a:ext cx="227908" cy="139816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BA772656-2E8D-41C9-B97C-BBA456CDE7A8}"/>
              </a:ext>
            </a:extLst>
          </p:cNvPr>
          <p:cNvCxnSpPr>
            <a:stCxn id="30" idx="2"/>
          </p:cNvCxnSpPr>
          <p:nvPr/>
        </p:nvCxnSpPr>
        <p:spPr>
          <a:xfrm rot="16200000" flipH="1">
            <a:off x="10010860" y="1798037"/>
            <a:ext cx="227907" cy="214898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9FE10B5-5DF5-4116-8468-6C63F397D3A4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1440107" y="2986481"/>
            <a:ext cx="0" cy="319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1CBCD82-DB63-4C1F-983C-9196DF8FBEFC}"/>
              </a:ext>
            </a:extLst>
          </p:cNvPr>
          <p:cNvCxnSpPr>
            <a:stCxn id="17" idx="0"/>
          </p:cNvCxnSpPr>
          <p:nvPr/>
        </p:nvCxnSpPr>
        <p:spPr>
          <a:xfrm flipV="1">
            <a:off x="3292929" y="2986481"/>
            <a:ext cx="3944" cy="329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CD4120B-B864-48BB-AC85-F1EC16AC6AD4}"/>
              </a:ext>
            </a:extLst>
          </p:cNvPr>
          <p:cNvCxnSpPr>
            <a:cxnSpLocks/>
            <a:stCxn id="22" idx="0"/>
          </p:cNvCxnSpPr>
          <p:nvPr/>
        </p:nvCxnSpPr>
        <p:spPr>
          <a:xfrm flipV="1">
            <a:off x="5326557" y="2986481"/>
            <a:ext cx="0" cy="329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ECC35CC-85CA-4610-B813-7668CF4111C4}"/>
              </a:ext>
            </a:extLst>
          </p:cNvPr>
          <p:cNvCxnSpPr>
            <a:stCxn id="31" idx="0"/>
          </p:cNvCxnSpPr>
          <p:nvPr/>
        </p:nvCxnSpPr>
        <p:spPr>
          <a:xfrm flipH="1" flipV="1">
            <a:off x="7652160" y="2986481"/>
            <a:ext cx="2094" cy="3037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F6E1C14-7C88-4B20-A27B-1A74F8481DA1}"/>
              </a:ext>
            </a:extLst>
          </p:cNvPr>
          <p:cNvCxnSpPr>
            <a:stCxn id="32" idx="0"/>
          </p:cNvCxnSpPr>
          <p:nvPr/>
        </p:nvCxnSpPr>
        <p:spPr>
          <a:xfrm flipV="1">
            <a:off x="9358615" y="2986481"/>
            <a:ext cx="3499" cy="319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40F0FD5B-A74A-4662-95D7-0DEC15B7CCCE}"/>
              </a:ext>
            </a:extLst>
          </p:cNvPr>
          <p:cNvCxnSpPr>
            <a:stCxn id="35" idx="0"/>
          </p:cNvCxnSpPr>
          <p:nvPr/>
        </p:nvCxnSpPr>
        <p:spPr>
          <a:xfrm flipH="1" flipV="1">
            <a:off x="11199304" y="2986481"/>
            <a:ext cx="12132" cy="3037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478AE36-8D55-400F-905B-FE6CA10CA3D1}"/>
              </a:ext>
            </a:extLst>
          </p:cNvPr>
          <p:cNvCxnSpPr>
            <a:stCxn id="13" idx="2"/>
            <a:endCxn id="15" idx="0"/>
          </p:cNvCxnSpPr>
          <p:nvPr/>
        </p:nvCxnSpPr>
        <p:spPr>
          <a:xfrm>
            <a:off x="1440107" y="3783787"/>
            <a:ext cx="0" cy="516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9884C91A-EF5E-4C78-AC53-1BD933D359D4}"/>
              </a:ext>
            </a:extLst>
          </p:cNvPr>
          <p:cNvCxnSpPr>
            <a:stCxn id="17" idx="2"/>
            <a:endCxn id="16" idx="0"/>
          </p:cNvCxnSpPr>
          <p:nvPr/>
        </p:nvCxnSpPr>
        <p:spPr>
          <a:xfrm flipH="1">
            <a:off x="3285356" y="3794629"/>
            <a:ext cx="7573" cy="505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47AFDB3-F65B-464D-BA39-3E8CAEFDA7B3}"/>
              </a:ext>
            </a:extLst>
          </p:cNvPr>
          <p:cNvCxnSpPr>
            <a:stCxn id="22" idx="2"/>
            <a:endCxn id="18" idx="0"/>
          </p:cNvCxnSpPr>
          <p:nvPr/>
        </p:nvCxnSpPr>
        <p:spPr>
          <a:xfrm>
            <a:off x="5326557" y="3794629"/>
            <a:ext cx="0" cy="505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0CDDA17-6DA7-469B-B321-B0DB0FBAEFB9}"/>
              </a:ext>
            </a:extLst>
          </p:cNvPr>
          <p:cNvCxnSpPr>
            <a:stCxn id="31" idx="2"/>
            <a:endCxn id="19" idx="0"/>
          </p:cNvCxnSpPr>
          <p:nvPr/>
        </p:nvCxnSpPr>
        <p:spPr>
          <a:xfrm>
            <a:off x="7654254" y="3768405"/>
            <a:ext cx="0" cy="533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556D08AB-4F68-40F5-933F-1CB834CB553C}"/>
              </a:ext>
            </a:extLst>
          </p:cNvPr>
          <p:cNvCxnSpPr>
            <a:stCxn id="32" idx="2"/>
            <a:endCxn id="20" idx="0"/>
          </p:cNvCxnSpPr>
          <p:nvPr/>
        </p:nvCxnSpPr>
        <p:spPr>
          <a:xfrm>
            <a:off x="9358615" y="3783787"/>
            <a:ext cx="0" cy="516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349B8196-88DC-4857-A916-65B8136F2CBF}"/>
              </a:ext>
            </a:extLst>
          </p:cNvPr>
          <p:cNvCxnSpPr>
            <a:stCxn id="35" idx="2"/>
            <a:endCxn id="21" idx="0"/>
          </p:cNvCxnSpPr>
          <p:nvPr/>
        </p:nvCxnSpPr>
        <p:spPr>
          <a:xfrm>
            <a:off x="11211436" y="3768405"/>
            <a:ext cx="1" cy="531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E92F67B1-1B3A-4FDE-9927-CDEC1B343B5E}"/>
              </a:ext>
            </a:extLst>
          </p:cNvPr>
          <p:cNvSpPr txBox="1"/>
          <p:nvPr/>
        </p:nvSpPr>
        <p:spPr>
          <a:xfrm>
            <a:off x="253927" y="2311720"/>
            <a:ext cx="5709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000" dirty="0"/>
              <a:t>parent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6A53989-05FD-46DC-8A85-65BBC2A33A15}"/>
              </a:ext>
            </a:extLst>
          </p:cNvPr>
          <p:cNvSpPr txBox="1"/>
          <p:nvPr/>
        </p:nvSpPr>
        <p:spPr>
          <a:xfrm>
            <a:off x="269121" y="3432429"/>
            <a:ext cx="479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000" dirty="0"/>
              <a:t>child</a:t>
            </a:r>
          </a:p>
        </p:txBody>
      </p:sp>
      <p:sp>
        <p:nvSpPr>
          <p:cNvPr id="2" name="Free-form: Shape 1">
            <a:extLst>
              <a:ext uri="{FF2B5EF4-FFF2-40B4-BE49-F238E27FC236}">
                <a16:creationId xmlns:a16="http://schemas.microsoft.com/office/drawing/2014/main" id="{4195EF4B-E4E9-8CD1-FFD2-BB79E5C0F08F}"/>
              </a:ext>
            </a:extLst>
          </p:cNvPr>
          <p:cNvSpPr/>
          <p:nvPr/>
        </p:nvSpPr>
        <p:spPr>
          <a:xfrm>
            <a:off x="-11876376" y="-5740707"/>
            <a:ext cx="26370117" cy="23184464"/>
          </a:xfrm>
          <a:custGeom>
            <a:avLst/>
            <a:gdLst>
              <a:gd name="connsiteX0" fmla="*/ 24568941 w 48404208"/>
              <a:gd name="connsiteY0" fmla="*/ 8972592 h 23184464"/>
              <a:gd name="connsiteX1" fmla="*/ 20510952 w 48404208"/>
              <a:gd name="connsiteY1" fmla="*/ 10300848 h 23184464"/>
              <a:gd name="connsiteX2" fmla="*/ 24568941 w 48404208"/>
              <a:gd name="connsiteY2" fmla="*/ 11629104 h 23184464"/>
              <a:gd name="connsiteX3" fmla="*/ 28626931 w 48404208"/>
              <a:gd name="connsiteY3" fmla="*/ 10300848 h 23184464"/>
              <a:gd name="connsiteX4" fmla="*/ 24568941 w 48404208"/>
              <a:gd name="connsiteY4" fmla="*/ 8972592 h 23184464"/>
              <a:gd name="connsiteX5" fmla="*/ 0 w 48404208"/>
              <a:gd name="connsiteY5" fmla="*/ 0 h 23184464"/>
              <a:gd name="connsiteX6" fmla="*/ 48404208 w 48404208"/>
              <a:gd name="connsiteY6" fmla="*/ 0 h 23184464"/>
              <a:gd name="connsiteX7" fmla="*/ 48404208 w 48404208"/>
              <a:gd name="connsiteY7" fmla="*/ 23184464 h 23184464"/>
              <a:gd name="connsiteX8" fmla="*/ 0 w 48404208"/>
              <a:gd name="connsiteY8" fmla="*/ 23184464 h 23184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04208" h="23184464">
                <a:moveTo>
                  <a:pt x="24568941" y="8972592"/>
                </a:moveTo>
                <a:cubicBezTo>
                  <a:pt x="22327776" y="8972592"/>
                  <a:pt x="20510952" y="9567272"/>
                  <a:pt x="20510952" y="10300848"/>
                </a:cubicBezTo>
                <a:cubicBezTo>
                  <a:pt x="20510952" y="11034424"/>
                  <a:pt x="22327776" y="11629104"/>
                  <a:pt x="24568941" y="11629104"/>
                </a:cubicBezTo>
                <a:cubicBezTo>
                  <a:pt x="26810107" y="11629104"/>
                  <a:pt x="28626931" y="11034424"/>
                  <a:pt x="28626931" y="10300848"/>
                </a:cubicBezTo>
                <a:cubicBezTo>
                  <a:pt x="28626931" y="9567272"/>
                  <a:pt x="26810107" y="8972592"/>
                  <a:pt x="24568941" y="8972592"/>
                </a:cubicBezTo>
                <a:close/>
                <a:moveTo>
                  <a:pt x="0" y="0"/>
                </a:moveTo>
                <a:lnTo>
                  <a:pt x="48404208" y="0"/>
                </a:lnTo>
                <a:lnTo>
                  <a:pt x="48404208" y="23184464"/>
                </a:lnTo>
                <a:lnTo>
                  <a:pt x="0" y="23184464"/>
                </a:lnTo>
                <a:close/>
              </a:path>
            </a:pathLst>
          </a:custGeom>
          <a:solidFill>
            <a:srgbClr val="949190">
              <a:alpha val="4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257600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9691B-8118-4FB3-969C-2DBD7C61E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Get the text node and its value</a:t>
            </a: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A82F648B-A264-4E74-95DA-E619C6CB17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3192" y="2611754"/>
            <a:ext cx="9885872" cy="89919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GB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firstNameNode</a:t>
            </a:r>
            <a:r>
              <a:rPr lang="en-GB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.firstChild.nodeValue.strip</a:t>
            </a:r>
            <a:r>
              <a:rPr lang="en-GB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E" sz="1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E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2012011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9691B-8118-4FB3-969C-2DBD7C61E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The Whole thing</a:t>
            </a: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A82F648B-A264-4E74-95DA-E619C6CB17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3192" y="1768415"/>
            <a:ext cx="8678174" cy="466689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IE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E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xml</a:t>
            </a:r>
            <a:r>
              <a:rPr lang="en-IE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E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dom</a:t>
            </a:r>
            <a:r>
              <a:rPr lang="en-IE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E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minidom</a:t>
            </a:r>
            <a:r>
              <a:rPr lang="en-IE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E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parse</a:t>
            </a:r>
            <a:endParaRPr lang="en-IE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IE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IE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filename</a:t>
            </a:r>
            <a:r>
              <a:rPr lang="en-IE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E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"employees.xml"</a:t>
            </a:r>
            <a:endParaRPr lang="en-IE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IE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IE" sz="1600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# read file in two ways</a:t>
            </a:r>
            <a:endParaRPr lang="en-IE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IE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</a:t>
            </a:r>
            <a:r>
              <a:rPr lang="en-IE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E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lang="en-IE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E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filename</a:t>
            </a:r>
            <a:r>
              <a:rPr lang="en-IE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IE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IE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emloyeeNodeList</a:t>
            </a:r>
            <a:r>
              <a:rPr lang="en-IE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E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</a:t>
            </a:r>
            <a:r>
              <a:rPr lang="en-IE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.getElementsByTagName</a:t>
            </a:r>
            <a:r>
              <a:rPr lang="en-IE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E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"Employee"</a:t>
            </a:r>
            <a:r>
              <a:rPr lang="en-IE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E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E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E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IE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E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emloyeeNodeList</a:t>
            </a:r>
            <a:r>
              <a:rPr lang="en-IE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IE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E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employeeNode</a:t>
            </a:r>
            <a:r>
              <a:rPr lang="en-IE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IE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emloyeeNodeList</a:t>
            </a:r>
            <a:r>
              <a:rPr lang="en-IE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E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E" sz="1600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#print("-&gt;")</a:t>
            </a:r>
            <a:endParaRPr lang="en-IE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IE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E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firstNameNode</a:t>
            </a:r>
            <a:r>
              <a:rPr lang="en-IE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E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employeeNode</a:t>
            </a:r>
            <a:r>
              <a:rPr lang="en-IE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.getElementsByTagName</a:t>
            </a:r>
            <a:r>
              <a:rPr lang="en-IE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E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"FirstName"</a:t>
            </a:r>
            <a:r>
              <a:rPr lang="en-IE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).item(</a:t>
            </a:r>
            <a:r>
              <a:rPr lang="en-IE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E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E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E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IE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E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firstNameNode</a:t>
            </a:r>
            <a:r>
              <a:rPr lang="en-IE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.firstChild.nodeValue.strip</a:t>
            </a:r>
            <a:r>
              <a:rPr lang="en-IE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IE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E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E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E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IE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IE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91545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A15D4-C183-4435-A524-44D44256F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Take a break!</a:t>
            </a:r>
            <a:br>
              <a:rPr lang="en-IE" dirty="0"/>
            </a:b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183E6-7641-4917-A7AE-F659342BF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sz="2800" b="1" dirty="0"/>
              <a:t>After the break you can if you will do the Lab</a:t>
            </a:r>
          </a:p>
          <a:p>
            <a:r>
              <a:rPr lang="en-IE" dirty="0"/>
              <a:t> Consume the data from Irish rail API. </a:t>
            </a:r>
          </a:p>
        </p:txBody>
      </p:sp>
    </p:spTree>
    <p:extLst>
      <p:ext uri="{BB962C8B-B14F-4D97-AF65-F5344CB8AC3E}">
        <p14:creationId xmlns:p14="http://schemas.microsoft.com/office/powerpoint/2010/main" val="172417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7BCD7-CF08-4B8F-A09A-8BACEBA2D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This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71E39-BCC1-4D2B-B71D-B5C0DDBB3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E" dirty="0"/>
              <a:t>Read XML file</a:t>
            </a:r>
          </a:p>
          <a:p>
            <a:pPr lvl="1"/>
            <a:r>
              <a:rPr lang="en-IE" dirty="0"/>
              <a:t>From a File</a:t>
            </a:r>
          </a:p>
          <a:p>
            <a:pPr lvl="1"/>
            <a:r>
              <a:rPr lang="en-IE" dirty="0"/>
              <a:t>Or from the web, using request</a:t>
            </a:r>
          </a:p>
          <a:p>
            <a:pPr marL="457200" indent="-457200">
              <a:buFont typeface="+mj-lt"/>
              <a:buAutoNum type="arabicPeriod"/>
            </a:pPr>
            <a:r>
              <a:rPr lang="en-IE" dirty="0"/>
              <a:t>Using </a:t>
            </a:r>
            <a:r>
              <a:rPr lang="en-IE" dirty="0" err="1"/>
              <a:t>minidom</a:t>
            </a:r>
            <a:r>
              <a:rPr lang="en-IE" dirty="0"/>
              <a:t> to go through the xml</a:t>
            </a:r>
          </a:p>
          <a:p>
            <a:pPr marL="457200" indent="-457200">
              <a:buFont typeface="+mj-lt"/>
              <a:buAutoNum type="arabicPeriod"/>
            </a:pPr>
            <a:r>
              <a:rPr lang="en-IE" dirty="0"/>
              <a:t>Searching down ( you can also go up) the Dom tree</a:t>
            </a:r>
          </a:p>
          <a:p>
            <a:pPr marL="457200" indent="-457200">
              <a:buFont typeface="+mj-lt"/>
              <a:buAutoNum type="arabicPeriod"/>
            </a:pPr>
            <a:r>
              <a:rPr lang="en-IE" dirty="0"/>
              <a:t>Saving content in a CSV file</a:t>
            </a:r>
          </a:p>
        </p:txBody>
      </p:sp>
    </p:spTree>
    <p:extLst>
      <p:ext uri="{BB962C8B-B14F-4D97-AF65-F5344CB8AC3E}">
        <p14:creationId xmlns:p14="http://schemas.microsoft.com/office/powerpoint/2010/main" val="2591340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2474D-BE25-4350-9074-FE1FEC300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Getting content into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3924D-DA4F-4CBA-A49A-150C2D3BA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Read the file</a:t>
            </a: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r>
              <a:rPr lang="en-IE" dirty="0"/>
              <a:t>Request module</a:t>
            </a:r>
          </a:p>
          <a:p>
            <a:endParaRPr lang="en-IE" dirty="0"/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FFFC4BA4-D014-45B5-84D0-6C7FE6A55A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6520" y="4680141"/>
            <a:ext cx="6267450" cy="13519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E" sz="1050" dirty="0">
                <a:solidFill>
                  <a:srgbClr val="C586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IE" sz="105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requests</a:t>
            </a:r>
            <a:endParaRPr lang="en-IE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E" sz="105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page = </a:t>
            </a:r>
            <a:r>
              <a:rPr lang="en-IE" sz="1050" dirty="0" err="1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requests.get</a:t>
            </a:r>
            <a:r>
              <a:rPr lang="en-IE" sz="105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E" sz="105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"http://dataquestio.github.io/web-scraping-pages/simple.html"</a:t>
            </a:r>
            <a:r>
              <a:rPr lang="en-IE" sz="105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E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E" sz="1050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IE" sz="105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(page)</a:t>
            </a:r>
            <a:endParaRPr lang="en-IE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E" sz="1050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IE" sz="105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E" sz="105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"-------------------"</a:t>
            </a:r>
            <a:r>
              <a:rPr lang="en-IE" sz="105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E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E" sz="1050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IE" sz="105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en-IE" sz="1050" dirty="0" err="1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page.content</a:t>
            </a:r>
            <a:r>
              <a:rPr lang="en-IE" sz="105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E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E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0EEE38E6-DBF3-E18D-08F9-88AF722C2E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6520" y="2577858"/>
            <a:ext cx="5067300" cy="13430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E" sz="105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E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E" sz="1050" dirty="0">
                <a:solidFill>
                  <a:srgbClr val="C586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n-IE" sz="105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E" sz="1050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en-IE" sz="105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E" sz="105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filename</a:t>
            </a:r>
            <a:r>
              <a:rPr lang="en-IE" sz="105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</a:t>
            </a:r>
            <a:r>
              <a:rPr lang="en-IE" sz="1050" dirty="0">
                <a:solidFill>
                  <a:srgbClr val="C586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IE" sz="105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E" sz="1050" dirty="0" err="1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fp</a:t>
            </a:r>
            <a:r>
              <a:rPr lang="en-IE" sz="105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E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E" sz="105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</a:t>
            </a:r>
            <a:r>
              <a:rPr lang="en-IE" sz="105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do what you want</a:t>
            </a:r>
            <a:r>
              <a:rPr lang="en-IE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101294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94B14-174C-4C3E-ACD2-5DA5D7218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IE" dirty="0"/>
              <a:t>Some Parsers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E4874D5-9869-4521-A56C-C17F550CF3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8381541"/>
              </p:ext>
            </p:extLst>
          </p:nvPr>
        </p:nvGraphicFramePr>
        <p:xfrm>
          <a:off x="1069975" y="2474022"/>
          <a:ext cx="10058403" cy="3440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9149">
                  <a:extLst>
                    <a:ext uri="{9D8B030D-6E8A-4147-A177-3AD203B41FA5}">
                      <a16:colId xmlns:a16="http://schemas.microsoft.com/office/drawing/2014/main" val="1564463335"/>
                    </a:ext>
                  </a:extLst>
                </a:gridCol>
                <a:gridCol w="1852300">
                  <a:extLst>
                    <a:ext uri="{9D8B030D-6E8A-4147-A177-3AD203B41FA5}">
                      <a16:colId xmlns:a16="http://schemas.microsoft.com/office/drawing/2014/main" val="2500851690"/>
                    </a:ext>
                  </a:extLst>
                </a:gridCol>
                <a:gridCol w="3229324">
                  <a:extLst>
                    <a:ext uri="{9D8B030D-6E8A-4147-A177-3AD203B41FA5}">
                      <a16:colId xmlns:a16="http://schemas.microsoft.com/office/drawing/2014/main" val="3864847499"/>
                    </a:ext>
                  </a:extLst>
                </a:gridCol>
                <a:gridCol w="2867630">
                  <a:extLst>
                    <a:ext uri="{9D8B030D-6E8A-4147-A177-3AD203B41FA5}">
                      <a16:colId xmlns:a16="http://schemas.microsoft.com/office/drawing/2014/main" val="1363169309"/>
                    </a:ext>
                  </a:extLst>
                </a:gridCol>
              </a:tblGrid>
              <a:tr h="378464">
                <a:tc>
                  <a:txBody>
                    <a:bodyPr/>
                    <a:lstStyle/>
                    <a:p>
                      <a:r>
                        <a:rPr lang="en-IE" sz="1700"/>
                        <a:t>Module</a:t>
                      </a:r>
                    </a:p>
                  </a:txBody>
                  <a:tcPr marL="86015" marR="86015" marT="43007" marB="43007"/>
                </a:tc>
                <a:tc>
                  <a:txBody>
                    <a:bodyPr/>
                    <a:lstStyle/>
                    <a:p>
                      <a:r>
                        <a:rPr lang="en-IE" sz="1700"/>
                        <a:t>description</a:t>
                      </a:r>
                    </a:p>
                  </a:txBody>
                  <a:tcPr marL="86015" marR="86015" marT="43007" marB="43007"/>
                </a:tc>
                <a:tc>
                  <a:txBody>
                    <a:bodyPr/>
                    <a:lstStyle/>
                    <a:p>
                      <a:r>
                        <a:rPr lang="en-IE" sz="1700"/>
                        <a:t>Advantages </a:t>
                      </a:r>
                    </a:p>
                  </a:txBody>
                  <a:tcPr marL="86015" marR="86015" marT="43007" marB="43007"/>
                </a:tc>
                <a:tc>
                  <a:txBody>
                    <a:bodyPr/>
                    <a:lstStyle/>
                    <a:p>
                      <a:r>
                        <a:rPr lang="en-IE" sz="1700"/>
                        <a:t>Disadvantages</a:t>
                      </a:r>
                    </a:p>
                  </a:txBody>
                  <a:tcPr marL="86015" marR="86015" marT="43007" marB="43007"/>
                </a:tc>
                <a:extLst>
                  <a:ext uri="{0D108BD9-81ED-4DB2-BD59-A6C34878D82A}">
                    <a16:rowId xmlns:a16="http://schemas.microsoft.com/office/drawing/2014/main" val="3230035527"/>
                  </a:ext>
                </a:extLst>
              </a:tr>
              <a:tr h="894552">
                <a:tc>
                  <a:txBody>
                    <a:bodyPr/>
                    <a:lstStyle/>
                    <a:p>
                      <a:r>
                        <a:rPr lang="en-IE" sz="1700"/>
                        <a:t>xml.dom.minidom</a:t>
                      </a:r>
                    </a:p>
                  </a:txBody>
                  <a:tcPr marL="86015" marR="86015" marT="43007" marB="43007"/>
                </a:tc>
                <a:tc>
                  <a:txBody>
                    <a:bodyPr/>
                    <a:lstStyle/>
                    <a:p>
                      <a:r>
                        <a:rPr lang="en-IE" sz="1700"/>
                        <a:t>Minimal DOM Implementation</a:t>
                      </a:r>
                    </a:p>
                  </a:txBody>
                  <a:tcPr marL="86015" marR="86015" marT="43007" marB="43007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E" sz="1700"/>
                        <a:t>Built in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E" sz="1700"/>
                        <a:t>Alows full manipulation of DOM</a:t>
                      </a:r>
                    </a:p>
                  </a:txBody>
                  <a:tcPr marL="86015" marR="86015" marT="43007" marB="43007"/>
                </a:tc>
                <a:tc>
                  <a:txBody>
                    <a:bodyPr/>
                    <a:lstStyle/>
                    <a:p>
                      <a:r>
                        <a:rPr lang="en-IE" sz="1700"/>
                        <a:t>Clunky</a:t>
                      </a:r>
                    </a:p>
                    <a:p>
                      <a:r>
                        <a:rPr lang="en-IE" sz="1700"/>
                        <a:t>Not good to reading large files</a:t>
                      </a:r>
                    </a:p>
                  </a:txBody>
                  <a:tcPr marL="86015" marR="86015" marT="43007" marB="43007"/>
                </a:tc>
                <a:extLst>
                  <a:ext uri="{0D108BD9-81ED-4DB2-BD59-A6C34878D82A}">
                    <a16:rowId xmlns:a16="http://schemas.microsoft.com/office/drawing/2014/main" val="3790539236"/>
                  </a:ext>
                </a:extLst>
              </a:tr>
              <a:tr h="894552">
                <a:tc>
                  <a:txBody>
                    <a:bodyPr/>
                    <a:lstStyle/>
                    <a:p>
                      <a:r>
                        <a:rPr lang="en-GB" sz="1700"/>
                        <a:t>xml.sax</a:t>
                      </a:r>
                      <a:endParaRPr lang="en-IE" sz="1700"/>
                    </a:p>
                  </a:txBody>
                  <a:tcPr marL="86015" marR="86015" marT="43007" marB="43007"/>
                </a:tc>
                <a:tc>
                  <a:txBody>
                    <a:bodyPr/>
                    <a:lstStyle/>
                    <a:p>
                      <a:r>
                        <a:rPr lang="en-GB" sz="1700"/>
                        <a:t>The SAX Interface for Python</a:t>
                      </a:r>
                      <a:endParaRPr lang="en-IE" sz="1700"/>
                    </a:p>
                  </a:txBody>
                  <a:tcPr marL="86015" marR="86015" marT="43007" marB="43007"/>
                </a:tc>
                <a:tc>
                  <a:txBody>
                    <a:bodyPr/>
                    <a:lstStyle/>
                    <a:p>
                      <a:r>
                        <a:rPr lang="en-IE" sz="1700"/>
                        <a:t>• Very fast reading</a:t>
                      </a:r>
                    </a:p>
                    <a:p>
                      <a:r>
                        <a:rPr lang="en-IE" sz="1700"/>
                        <a:t>• deals with large files</a:t>
                      </a:r>
                    </a:p>
                  </a:txBody>
                  <a:tcPr marL="86015" marR="86015" marT="43007" marB="43007"/>
                </a:tc>
                <a:tc>
                  <a:txBody>
                    <a:bodyPr/>
                    <a:lstStyle/>
                    <a:p>
                      <a:r>
                        <a:rPr lang="en-IE" sz="1700"/>
                        <a:t>• not so good for manipulation </a:t>
                      </a:r>
                    </a:p>
                  </a:txBody>
                  <a:tcPr marL="86015" marR="86015" marT="43007" marB="43007"/>
                </a:tc>
                <a:extLst>
                  <a:ext uri="{0D108BD9-81ED-4DB2-BD59-A6C34878D82A}">
                    <a16:rowId xmlns:a16="http://schemas.microsoft.com/office/drawing/2014/main" val="2895718950"/>
                  </a:ext>
                </a:extLst>
              </a:tr>
              <a:tr h="636508">
                <a:tc>
                  <a:txBody>
                    <a:bodyPr/>
                    <a:lstStyle/>
                    <a:p>
                      <a:r>
                        <a:rPr lang="en-GB" sz="1700"/>
                        <a:t>untangle:</a:t>
                      </a:r>
                      <a:endParaRPr lang="en-IE" sz="1700"/>
                    </a:p>
                  </a:txBody>
                  <a:tcPr marL="86015" marR="86015" marT="43007" marB="43007"/>
                </a:tc>
                <a:tc>
                  <a:txBody>
                    <a:bodyPr/>
                    <a:lstStyle/>
                    <a:p>
                      <a:r>
                        <a:rPr lang="en-GB" sz="1700"/>
                        <a:t>Convert XML to a Python Object</a:t>
                      </a:r>
                      <a:endParaRPr lang="en-IE" sz="1700"/>
                    </a:p>
                  </a:txBody>
                  <a:tcPr marL="86015" marR="86015" marT="43007" marB="43007"/>
                </a:tc>
                <a:tc>
                  <a:txBody>
                    <a:bodyPr/>
                    <a:lstStyle/>
                    <a:p>
                      <a:r>
                        <a:rPr lang="en-IE" sz="1700"/>
                        <a:t>• easy to use</a:t>
                      </a:r>
                    </a:p>
                  </a:txBody>
                  <a:tcPr marL="86015" marR="86015" marT="43007" marB="43007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E" sz="1700"/>
                        <a:t>whole file read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E" sz="1700"/>
                        <a:t>It a third part module</a:t>
                      </a:r>
                    </a:p>
                  </a:txBody>
                  <a:tcPr marL="86015" marR="86015" marT="43007" marB="43007"/>
                </a:tc>
                <a:extLst>
                  <a:ext uri="{0D108BD9-81ED-4DB2-BD59-A6C34878D82A}">
                    <a16:rowId xmlns:a16="http://schemas.microsoft.com/office/drawing/2014/main" val="267025837"/>
                  </a:ext>
                </a:extLst>
              </a:tr>
              <a:tr h="636508">
                <a:tc>
                  <a:txBody>
                    <a:bodyPr/>
                    <a:lstStyle/>
                    <a:p>
                      <a:r>
                        <a:rPr lang="en-GB" sz="1700"/>
                        <a:t>BeautifulSoup</a:t>
                      </a:r>
                      <a:endParaRPr lang="en-IE" sz="1700"/>
                    </a:p>
                  </a:txBody>
                  <a:tcPr marL="86015" marR="86015" marT="43007" marB="43007"/>
                </a:tc>
                <a:tc>
                  <a:txBody>
                    <a:bodyPr/>
                    <a:lstStyle/>
                    <a:p>
                      <a:r>
                        <a:rPr lang="en-GB" sz="1700"/>
                        <a:t>Deal With Malformed XML</a:t>
                      </a:r>
                      <a:endParaRPr lang="en-IE" sz="1700"/>
                    </a:p>
                  </a:txBody>
                  <a:tcPr marL="86015" marR="86015" marT="43007" marB="43007"/>
                </a:tc>
                <a:tc>
                  <a:txBody>
                    <a:bodyPr/>
                    <a:lstStyle/>
                    <a:p>
                      <a:r>
                        <a:rPr lang="en-IE" sz="1700"/>
                        <a:t>• Great for html</a:t>
                      </a:r>
                    </a:p>
                  </a:txBody>
                  <a:tcPr marL="86015" marR="86015" marT="43007" marB="43007"/>
                </a:tc>
                <a:tc>
                  <a:txBody>
                    <a:bodyPr/>
                    <a:lstStyle/>
                    <a:p>
                      <a:r>
                        <a:rPr lang="en-IE" sz="1700" dirty="0"/>
                        <a:t>• would not install with PIP for me</a:t>
                      </a:r>
                    </a:p>
                  </a:txBody>
                  <a:tcPr marL="86015" marR="86015" marT="43007" marB="43007"/>
                </a:tc>
                <a:extLst>
                  <a:ext uri="{0D108BD9-81ED-4DB2-BD59-A6C34878D82A}">
                    <a16:rowId xmlns:a16="http://schemas.microsoft.com/office/drawing/2014/main" val="18494525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7065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28F68-DD1A-4E4C-A019-861930089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We will Use </a:t>
            </a:r>
            <a:r>
              <a:rPr lang="en-IE" dirty="0" err="1"/>
              <a:t>minidom</a:t>
            </a:r>
            <a:endParaRPr lang="en-IE" dirty="0"/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3AD1095F-ABF4-44D5-94C1-31DCA3A1F2BE}"/>
              </a:ext>
            </a:extLst>
          </p:cNvPr>
          <p:cNvSpPr txBox="1">
            <a:spLocks noGrp="1" noChangeArrowheads="1"/>
          </p:cNvSpPr>
          <p:nvPr>
            <p:ph idx="1"/>
          </p:nvPr>
        </p:nvSpPr>
        <p:spPr bwMode="auto">
          <a:xfrm>
            <a:off x="1154303" y="3433313"/>
            <a:ext cx="3780968" cy="319177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marL="0" indent="0">
              <a:buNone/>
            </a:pPr>
            <a:r>
              <a:rPr lang="en-GB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 for files</a:t>
            </a:r>
          </a:p>
          <a:p>
            <a:pPr marL="0" indent="0">
              <a:buNone/>
            </a:pPr>
            <a:r>
              <a:rPr lang="en-GB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GB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xml</a:t>
            </a:r>
            <a:r>
              <a:rPr lang="en-GB" sz="1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dom</a:t>
            </a:r>
            <a:r>
              <a:rPr lang="en-GB" sz="1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minidom</a:t>
            </a:r>
            <a:r>
              <a:rPr lang="en-GB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GB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parse</a:t>
            </a:r>
            <a:br>
              <a:rPr lang="en-GB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GB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filename</a:t>
            </a:r>
            <a:r>
              <a:rPr lang="en-GB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"employees.xml"</a:t>
            </a:r>
            <a:br>
              <a:rPr lang="en-GB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GB" sz="1400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# read file in two ways</a:t>
            </a:r>
            <a:endParaRPr lang="en-GB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</a:t>
            </a:r>
            <a:r>
              <a:rPr lang="en-GB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lang="en-GB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filename</a:t>
            </a:r>
            <a:r>
              <a:rPr lang="en-GB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1400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# or</a:t>
            </a:r>
            <a:endParaRPr lang="en-GB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GB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GB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filename</a:t>
            </a:r>
            <a:r>
              <a:rPr lang="en-GB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GB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GB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fp</a:t>
            </a:r>
            <a:r>
              <a:rPr lang="en-GB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GB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</a:t>
            </a:r>
            <a:r>
              <a:rPr lang="en-GB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lang="en-GB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fp</a:t>
            </a:r>
            <a:r>
              <a:rPr lang="en-GB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br>
              <a:rPr lang="en-GB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GB" sz="800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# check it works</a:t>
            </a:r>
            <a:endParaRPr lang="en-GB" sz="8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GB" sz="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</a:t>
            </a:r>
            <a:r>
              <a:rPr lang="en-GB" sz="8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.toprettyxml</a:t>
            </a:r>
            <a:r>
              <a:rPr lang="en-GB" sz="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(), end=‘’) </a:t>
            </a:r>
            <a:r>
              <a:rPr lang="en-GB" sz="800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#output to console</a:t>
            </a:r>
            <a:endParaRPr lang="en-GB" sz="8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GB" sz="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endParaRPr lang="en-GB" sz="8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sz="9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sz="10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Aft>
                <a:spcPts val="800"/>
              </a:spcAft>
              <a:buNone/>
            </a:pPr>
            <a:r>
              <a:rPr lang="en-IE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BF907C-45C2-4A9E-8D22-651710593798}"/>
              </a:ext>
            </a:extLst>
          </p:cNvPr>
          <p:cNvSpPr txBox="1"/>
          <p:nvPr/>
        </p:nvSpPr>
        <p:spPr>
          <a:xfrm>
            <a:off x="1063752" y="2093976"/>
            <a:ext cx="77430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I used to use BeautifulSoup4 as a python package for navigating HTML and XML Dom trees, it does not seam to be supported anymore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There are other parsers,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I am using the built in one called </a:t>
            </a:r>
            <a:r>
              <a:rPr lang="en-IE" dirty="0" err="1"/>
              <a:t>minidom</a:t>
            </a:r>
            <a:endParaRPr lang="en-IE" dirty="0"/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B6CAFA02-7287-FF3B-C6FB-8F94B84191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8825" y="3433313"/>
            <a:ext cx="5730875" cy="2944368"/>
          </a:xfrm>
          <a:prstGeom prst="rect">
            <a:avLst/>
          </a:prstGeom>
          <a:ln w="12700" cap="flat" cmpd="sng" algn="ctr">
            <a:solidFill>
              <a:schemeClr val="dk1">
                <a:shade val="50000"/>
              </a:schemeClr>
            </a:solidFill>
            <a:prstDash val="solid"/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t" anchorCtr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GB" sz="1400" dirty="0">
                <a:solidFill>
                  <a:srgbClr val="C586C0"/>
                </a:solidFill>
                <a:latin typeface="Consolas" panose="020B0609020204030204" pitchFamily="49" charset="0"/>
              </a:rPr>
              <a:t># for content from the cloud</a:t>
            </a:r>
          </a:p>
          <a:p>
            <a:pPr marL="0" indent="0">
              <a:buNone/>
            </a:pPr>
            <a:r>
              <a:rPr lang="en-GB" sz="1400" dirty="0">
                <a:solidFill>
                  <a:srgbClr val="C586C0"/>
                </a:solidFill>
                <a:latin typeface="Consolas" panose="020B0609020204030204" pitchFamily="49" charset="0"/>
              </a:rPr>
              <a:t>import requests</a:t>
            </a:r>
          </a:p>
          <a:p>
            <a:pPr marL="0" indent="0">
              <a:buNone/>
            </a:pPr>
            <a:r>
              <a:rPr lang="en-GB" sz="14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GB" sz="14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xml</a:t>
            </a:r>
            <a:r>
              <a:rPr lang="en-GB" sz="1400" dirty="0" err="1">
                <a:solidFill>
                  <a:srgbClr val="FFFFFF"/>
                </a:solidFill>
                <a:latin typeface="Consolas" panose="020B0609020204030204" pitchFamily="49" charset="0"/>
              </a:rPr>
              <a:t>.</a:t>
            </a:r>
            <a:r>
              <a:rPr lang="en-GB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dom</a:t>
            </a:r>
            <a:r>
              <a:rPr lang="en-GB" sz="1400" dirty="0" err="1">
                <a:solidFill>
                  <a:srgbClr val="FFFFFF"/>
                </a:solidFill>
                <a:latin typeface="Consolas" panose="020B0609020204030204" pitchFamily="49" charset="0"/>
              </a:rPr>
              <a:t>.</a:t>
            </a:r>
            <a:r>
              <a:rPr lang="en-GB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minidom</a:t>
            </a:r>
            <a:r>
              <a:rPr lang="en-GB" sz="14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GB" sz="14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parsestring</a:t>
            </a:r>
            <a:br>
              <a:rPr lang="en-GB" sz="14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IE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IE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E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“http://someurl.com"</a:t>
            </a:r>
            <a:endParaRPr lang="en-IE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page</a:t>
            </a:r>
            <a:r>
              <a:rPr lang="en-IE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E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requests</a:t>
            </a:r>
            <a:r>
              <a:rPr lang="en-IE" sz="1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E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IE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E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IE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IE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IE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</a:t>
            </a:r>
            <a:r>
              <a:rPr lang="en-IE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E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parseString</a:t>
            </a:r>
            <a:r>
              <a:rPr lang="en-IE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E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page</a:t>
            </a:r>
            <a:r>
              <a:rPr lang="en-IE" sz="1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E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IE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br>
              <a:rPr lang="en-GB" sz="14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br>
              <a:rPr lang="en-GB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GB" sz="1400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# check it works</a:t>
            </a:r>
            <a:endParaRPr lang="en-GB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GB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</a:t>
            </a:r>
            <a:r>
              <a:rPr lang="en-GB" sz="1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.toprettyxml</a:t>
            </a:r>
            <a:r>
              <a:rPr lang="en-GB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(), end=‘’) </a:t>
            </a:r>
            <a:r>
              <a:rPr lang="en-GB" sz="1400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#output to console</a:t>
            </a:r>
            <a:endParaRPr lang="en-GB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marL="0" indent="0">
              <a:buFont typeface="Wingdings" pitchFamily="2" charset="2"/>
              <a:buNone/>
            </a:pPr>
            <a:endParaRPr lang="en-GB" sz="10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Aft>
                <a:spcPts val="800"/>
              </a:spcAft>
              <a:buFont typeface="Wingdings" pitchFamily="2" charset="2"/>
              <a:buNone/>
            </a:pPr>
            <a:r>
              <a:rPr lang="en-IE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26962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3EC82-5ED2-CACF-B9D7-19F8F12FB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Mini Dom uses Pythons DOM 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31B3C-0248-2CE2-49D5-AF957B2F3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>
                <a:hlinkClick r:id="rId2"/>
              </a:rPr>
              <a:t>https://docs.python.org/3/library/xml.dom.minidom.html</a:t>
            </a:r>
            <a:endParaRPr lang="en-IE" dirty="0"/>
          </a:p>
          <a:p>
            <a:r>
              <a:rPr lang="en-IE" dirty="0"/>
              <a:t>https://docs.python.org/3/library/xml.dom.html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9CA1A50-C612-ECFA-C104-388706C79E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1268732"/>
              </p:ext>
            </p:extLst>
          </p:nvPr>
        </p:nvGraphicFramePr>
        <p:xfrm>
          <a:off x="1293909" y="3313777"/>
          <a:ext cx="9747902" cy="3453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4566">
                  <a:extLst>
                    <a:ext uri="{9D8B030D-6E8A-4147-A177-3AD203B41FA5}">
                      <a16:colId xmlns:a16="http://schemas.microsoft.com/office/drawing/2014/main" val="1564463335"/>
                    </a:ext>
                  </a:extLst>
                </a:gridCol>
                <a:gridCol w="3588589">
                  <a:extLst>
                    <a:ext uri="{9D8B030D-6E8A-4147-A177-3AD203B41FA5}">
                      <a16:colId xmlns:a16="http://schemas.microsoft.com/office/drawing/2014/main" val="2500851690"/>
                    </a:ext>
                  </a:extLst>
                </a:gridCol>
                <a:gridCol w="4554747">
                  <a:extLst>
                    <a:ext uri="{9D8B030D-6E8A-4147-A177-3AD203B41FA5}">
                      <a16:colId xmlns:a16="http://schemas.microsoft.com/office/drawing/2014/main" val="3495073786"/>
                    </a:ext>
                  </a:extLst>
                </a:gridCol>
              </a:tblGrid>
              <a:tr h="378464">
                <a:tc>
                  <a:txBody>
                    <a:bodyPr/>
                    <a:lstStyle/>
                    <a:p>
                      <a:r>
                        <a:rPr lang="en-IE" sz="1700" dirty="0"/>
                        <a:t>DOM Object</a:t>
                      </a:r>
                    </a:p>
                  </a:txBody>
                  <a:tcPr marL="86015" marR="86015" marT="43007" marB="43007"/>
                </a:tc>
                <a:tc>
                  <a:txBody>
                    <a:bodyPr/>
                    <a:lstStyle/>
                    <a:p>
                      <a:r>
                        <a:rPr lang="en-IE" sz="1700" dirty="0"/>
                        <a:t>description</a:t>
                      </a:r>
                    </a:p>
                  </a:txBody>
                  <a:tcPr marL="86015" marR="86015" marT="43007" marB="43007"/>
                </a:tc>
                <a:tc>
                  <a:txBody>
                    <a:bodyPr/>
                    <a:lstStyle/>
                    <a:p>
                      <a:r>
                        <a:rPr lang="en-IE" sz="1700" dirty="0"/>
                        <a:t>Useful attributes /methods</a:t>
                      </a:r>
                    </a:p>
                  </a:txBody>
                  <a:tcPr marL="86015" marR="86015" marT="43007" marB="43007"/>
                </a:tc>
                <a:extLst>
                  <a:ext uri="{0D108BD9-81ED-4DB2-BD59-A6C34878D82A}">
                    <a16:rowId xmlns:a16="http://schemas.microsoft.com/office/drawing/2014/main" val="3230035527"/>
                  </a:ext>
                </a:extLst>
              </a:tr>
              <a:tr h="894552">
                <a:tc>
                  <a:txBody>
                    <a:bodyPr/>
                    <a:lstStyle/>
                    <a:p>
                      <a:r>
                        <a:rPr lang="en-IE" sz="1700" dirty="0"/>
                        <a:t>Node</a:t>
                      </a:r>
                    </a:p>
                  </a:txBody>
                  <a:tcPr marL="86015" marR="86015" marT="43007" marB="43007"/>
                </a:tc>
                <a:tc>
                  <a:txBody>
                    <a:bodyPr/>
                    <a:lstStyle/>
                    <a:p>
                      <a:r>
                        <a:rPr lang="en-IE" sz="1700" dirty="0"/>
                        <a:t>The other objects inherit from this </a:t>
                      </a:r>
                    </a:p>
                  </a:txBody>
                  <a:tcPr marL="86015" marR="86015" marT="43007" marB="43007"/>
                </a:tc>
                <a:tc>
                  <a:txBody>
                    <a:bodyPr/>
                    <a:lstStyle/>
                    <a:p>
                      <a:r>
                        <a:rPr lang="en-IE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firstChild</a:t>
                      </a:r>
                      <a:endParaRPr lang="en-IE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IE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nodeValue</a:t>
                      </a:r>
                      <a:endParaRPr lang="en-IE" sz="1700" b="0" dirty="0"/>
                    </a:p>
                  </a:txBody>
                  <a:tcPr marL="86015" marR="86015" marT="43007" marB="43007"/>
                </a:tc>
                <a:extLst>
                  <a:ext uri="{0D108BD9-81ED-4DB2-BD59-A6C34878D82A}">
                    <a16:rowId xmlns:a16="http://schemas.microsoft.com/office/drawing/2014/main" val="3790539236"/>
                  </a:ext>
                </a:extLst>
              </a:tr>
              <a:tr h="894552">
                <a:tc>
                  <a:txBody>
                    <a:bodyPr/>
                    <a:lstStyle/>
                    <a:p>
                      <a:r>
                        <a:rPr lang="en-GB" sz="1700" dirty="0"/>
                        <a:t>Document</a:t>
                      </a:r>
                      <a:endParaRPr lang="en-IE" sz="1700" dirty="0"/>
                    </a:p>
                  </a:txBody>
                  <a:tcPr marL="86015" marR="86015" marT="43007" marB="43007"/>
                </a:tc>
                <a:tc>
                  <a:txBody>
                    <a:bodyPr/>
                    <a:lstStyle/>
                    <a:p>
                      <a:r>
                        <a:rPr lang="en-GB" sz="1700" dirty="0"/>
                        <a:t>The root element</a:t>
                      </a:r>
                      <a:endParaRPr lang="en-IE" sz="1700" dirty="0"/>
                    </a:p>
                  </a:txBody>
                  <a:tcPr marL="86015" marR="86015" marT="43007" marB="43007"/>
                </a:tc>
                <a:tc>
                  <a:txBody>
                    <a:bodyPr/>
                    <a:lstStyle/>
                    <a:p>
                      <a:r>
                        <a:rPr lang="en-IE" sz="1600" dirty="0" err="1"/>
                        <a:t>getElementsByTagName</a:t>
                      </a:r>
                      <a:r>
                        <a:rPr lang="en-IE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E" sz="1800" b="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tagName</a:t>
                      </a:r>
                      <a:r>
                        <a:rPr lang="en-IE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IE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 tooltip="Permalink to this definition"/>
                        </a:rPr>
                        <a:t>¶</a:t>
                      </a:r>
                      <a:endParaRPr lang="en-IE" sz="1700" dirty="0"/>
                    </a:p>
                  </a:txBody>
                  <a:tcPr marL="86015" marR="86015" marT="43007" marB="43007"/>
                </a:tc>
                <a:extLst>
                  <a:ext uri="{0D108BD9-81ED-4DB2-BD59-A6C34878D82A}">
                    <a16:rowId xmlns:a16="http://schemas.microsoft.com/office/drawing/2014/main" val="2895718950"/>
                  </a:ext>
                </a:extLst>
              </a:tr>
              <a:tr h="636508">
                <a:tc>
                  <a:txBody>
                    <a:bodyPr/>
                    <a:lstStyle/>
                    <a:p>
                      <a:r>
                        <a:rPr lang="en-GB" sz="1700" dirty="0" err="1"/>
                        <a:t>NodeList</a:t>
                      </a:r>
                      <a:endParaRPr lang="en-IE" sz="1700" dirty="0"/>
                    </a:p>
                  </a:txBody>
                  <a:tcPr marL="86015" marR="86015" marT="43007" marB="43007"/>
                </a:tc>
                <a:tc>
                  <a:txBody>
                    <a:bodyPr/>
                    <a:lstStyle/>
                    <a:p>
                      <a:r>
                        <a:rPr lang="en-GB" sz="1700" dirty="0"/>
                        <a:t>A list of Nodes,</a:t>
                      </a:r>
                    </a:p>
                    <a:p>
                      <a:r>
                        <a:rPr lang="en-GB" sz="1700" dirty="0"/>
                        <a:t>It is </a:t>
                      </a:r>
                      <a:r>
                        <a:rPr lang="en-GB" sz="1700" dirty="0" err="1"/>
                        <a:t>iterable</a:t>
                      </a:r>
                      <a:endParaRPr lang="en-IE" sz="1700" dirty="0"/>
                    </a:p>
                  </a:txBody>
                  <a:tcPr marL="86015" marR="86015" marT="43007" marB="43007"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item</a:t>
                      </a:r>
                      <a:r>
                        <a:rPr lang="en-IE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E" sz="1800" b="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IE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E" sz="1700" dirty="0"/>
                    </a:p>
                  </a:txBody>
                  <a:tcPr marL="86015" marR="86015" marT="43007" marB="43007"/>
                </a:tc>
                <a:extLst>
                  <a:ext uri="{0D108BD9-81ED-4DB2-BD59-A6C34878D82A}">
                    <a16:rowId xmlns:a16="http://schemas.microsoft.com/office/drawing/2014/main" val="267025837"/>
                  </a:ext>
                </a:extLst>
              </a:tr>
              <a:tr h="636508">
                <a:tc>
                  <a:txBody>
                    <a:bodyPr/>
                    <a:lstStyle/>
                    <a:p>
                      <a:r>
                        <a:rPr lang="en-GB" sz="1700" dirty="0"/>
                        <a:t>Element</a:t>
                      </a:r>
                      <a:endParaRPr lang="en-IE" sz="1700" dirty="0"/>
                    </a:p>
                  </a:txBody>
                  <a:tcPr marL="86015" marR="86015" marT="43007" marB="43007"/>
                </a:tc>
                <a:tc>
                  <a:txBody>
                    <a:bodyPr/>
                    <a:lstStyle/>
                    <a:p>
                      <a:r>
                        <a:rPr lang="en-GB" sz="1700" dirty="0"/>
                        <a:t>Normal Element</a:t>
                      </a:r>
                      <a:endParaRPr lang="en-IE" sz="1700" dirty="0"/>
                    </a:p>
                  </a:txBody>
                  <a:tcPr marL="86015" marR="86015" marT="43007" marB="4300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800" dirty="0" err="1"/>
                        <a:t>getElementsByTagName</a:t>
                      </a:r>
                      <a:r>
                        <a:rPr lang="en-IE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E" sz="2000" b="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tagName</a:t>
                      </a:r>
                      <a:r>
                        <a:rPr lang="en-IE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IE" sz="2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 tooltip="Permalink to this definition"/>
                        </a:rPr>
                        <a:t>¶</a:t>
                      </a:r>
                      <a:endParaRPr lang="en-IE" sz="2000" dirty="0"/>
                    </a:p>
                    <a:p>
                      <a:endParaRPr lang="en-IE" sz="1700" dirty="0"/>
                    </a:p>
                  </a:txBody>
                  <a:tcPr marL="86015" marR="86015" marT="43007" marB="43007"/>
                </a:tc>
                <a:extLst>
                  <a:ext uri="{0D108BD9-81ED-4DB2-BD59-A6C34878D82A}">
                    <a16:rowId xmlns:a16="http://schemas.microsoft.com/office/drawing/2014/main" val="18494525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0944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80BC39D-0F14-7A6F-991A-9B94424A0BD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205390" y="2120900"/>
          <a:ext cx="5787570" cy="4051300"/>
        </p:xfrm>
        <a:graphic>
          <a:graphicData uri="http://schemas.openxmlformats.org/drawingml/2006/table">
            <a:tbl>
              <a:tblPr/>
              <a:tblGrid>
                <a:gridCol w="1929190">
                  <a:extLst>
                    <a:ext uri="{9D8B030D-6E8A-4147-A177-3AD203B41FA5}">
                      <a16:colId xmlns:a16="http://schemas.microsoft.com/office/drawing/2014/main" val="3263799781"/>
                    </a:ext>
                  </a:extLst>
                </a:gridCol>
                <a:gridCol w="1929190">
                  <a:extLst>
                    <a:ext uri="{9D8B030D-6E8A-4147-A177-3AD203B41FA5}">
                      <a16:colId xmlns:a16="http://schemas.microsoft.com/office/drawing/2014/main" val="1310345526"/>
                    </a:ext>
                  </a:extLst>
                </a:gridCol>
                <a:gridCol w="1929190">
                  <a:extLst>
                    <a:ext uri="{9D8B030D-6E8A-4147-A177-3AD203B41FA5}">
                      <a16:colId xmlns:a16="http://schemas.microsoft.com/office/drawing/2014/main" val="213833249"/>
                    </a:ext>
                  </a:extLst>
                </a:gridCol>
              </a:tblGrid>
              <a:tr h="210457">
                <a:tc>
                  <a:txBody>
                    <a:bodyPr/>
                    <a:lstStyle/>
                    <a:p>
                      <a:pPr algn="l"/>
                      <a:r>
                        <a:rPr lang="en-IE" sz="1000">
                          <a:effectLst/>
                        </a:rPr>
                        <a:t>Interface</a:t>
                      </a:r>
                    </a:p>
                  </a:txBody>
                  <a:tcPr marL="52614" marR="52614" marT="26307" marB="26307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E" sz="1000">
                          <a:effectLst/>
                        </a:rPr>
                        <a:t>Section</a:t>
                      </a:r>
                    </a:p>
                  </a:txBody>
                  <a:tcPr marL="52614" marR="52614" marT="26307" marB="26307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E" sz="1000">
                          <a:effectLst/>
                        </a:rPr>
                        <a:t>Purpose</a:t>
                      </a:r>
                    </a:p>
                  </a:txBody>
                  <a:tcPr marL="52614" marR="52614" marT="26307" marB="26307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840733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l"/>
                      <a:r>
                        <a:rPr lang="en-IE" sz="1000">
                          <a:effectLst/>
                        </a:rPr>
                        <a:t>DOMImplementation</a:t>
                      </a:r>
                    </a:p>
                  </a:txBody>
                  <a:tcPr marL="52614" marR="52614" marT="26307" marB="26307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E" sz="1000" u="none" strike="noStrike">
                          <a:solidFill>
                            <a:srgbClr val="0072AA"/>
                          </a:solidFill>
                          <a:effectLst/>
                          <a:hlinkClick r:id="rId2"/>
                        </a:rPr>
                        <a:t>DOMImplementation Objects</a:t>
                      </a:r>
                      <a:endParaRPr lang="en-IE" sz="1000">
                        <a:effectLst/>
                      </a:endParaRPr>
                    </a:p>
                  </a:txBody>
                  <a:tcPr marL="52614" marR="52614" marT="26307" marB="26307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000">
                          <a:effectLst/>
                        </a:rPr>
                        <a:t>Interface to the underlying implementation.</a:t>
                      </a:r>
                    </a:p>
                  </a:txBody>
                  <a:tcPr marL="52614" marR="52614" marT="26307" marB="26307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3101718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l"/>
                      <a:r>
                        <a:rPr lang="en-IE" sz="1000">
                          <a:effectLst/>
                        </a:rPr>
                        <a:t>Node</a:t>
                      </a:r>
                    </a:p>
                  </a:txBody>
                  <a:tcPr marL="52614" marR="52614" marT="26307" marB="26307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E" sz="1000" u="none" strike="noStrike">
                          <a:solidFill>
                            <a:srgbClr val="0072AA"/>
                          </a:solidFill>
                          <a:effectLst/>
                          <a:hlinkClick r:id="rId3"/>
                        </a:rPr>
                        <a:t>Node Objects</a:t>
                      </a:r>
                      <a:endParaRPr lang="en-IE" sz="1000">
                        <a:effectLst/>
                      </a:endParaRPr>
                    </a:p>
                  </a:txBody>
                  <a:tcPr marL="52614" marR="52614" marT="26307" marB="26307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000">
                          <a:effectLst/>
                        </a:rPr>
                        <a:t>Base interface for most objects in a document.</a:t>
                      </a:r>
                    </a:p>
                  </a:txBody>
                  <a:tcPr marL="52614" marR="52614" marT="26307" marB="26307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815634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l"/>
                      <a:r>
                        <a:rPr lang="en-IE" sz="1000">
                          <a:effectLst/>
                        </a:rPr>
                        <a:t>NodeList</a:t>
                      </a:r>
                    </a:p>
                  </a:txBody>
                  <a:tcPr marL="52614" marR="52614" marT="26307" marB="26307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E" sz="1000" u="none" strike="noStrike">
                          <a:solidFill>
                            <a:srgbClr val="0072AA"/>
                          </a:solidFill>
                          <a:effectLst/>
                          <a:hlinkClick r:id="rId4"/>
                        </a:rPr>
                        <a:t>NodeList Objects</a:t>
                      </a:r>
                      <a:endParaRPr lang="en-IE" sz="1000">
                        <a:effectLst/>
                      </a:endParaRPr>
                    </a:p>
                  </a:txBody>
                  <a:tcPr marL="52614" marR="52614" marT="26307" marB="26307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000">
                          <a:effectLst/>
                        </a:rPr>
                        <a:t>Interface for a sequence of nodes.</a:t>
                      </a:r>
                    </a:p>
                  </a:txBody>
                  <a:tcPr marL="52614" marR="52614" marT="26307" marB="26307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392675"/>
                  </a:ext>
                </a:extLst>
              </a:tr>
              <a:tr h="526143">
                <a:tc>
                  <a:txBody>
                    <a:bodyPr/>
                    <a:lstStyle/>
                    <a:p>
                      <a:pPr algn="l"/>
                      <a:r>
                        <a:rPr lang="en-IE" sz="1000">
                          <a:effectLst/>
                        </a:rPr>
                        <a:t>DocumentType</a:t>
                      </a:r>
                    </a:p>
                  </a:txBody>
                  <a:tcPr marL="52614" marR="52614" marT="26307" marB="26307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E" sz="1000" u="none" strike="noStrike">
                          <a:solidFill>
                            <a:srgbClr val="0072AA"/>
                          </a:solidFill>
                          <a:effectLst/>
                          <a:hlinkClick r:id="rId5"/>
                        </a:rPr>
                        <a:t>DocumentType Objects</a:t>
                      </a:r>
                      <a:endParaRPr lang="en-IE" sz="1000">
                        <a:effectLst/>
                      </a:endParaRPr>
                    </a:p>
                  </a:txBody>
                  <a:tcPr marL="52614" marR="52614" marT="26307" marB="26307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000">
                          <a:effectLst/>
                        </a:rPr>
                        <a:t>Information about the declarations needed to process a document.</a:t>
                      </a:r>
                    </a:p>
                  </a:txBody>
                  <a:tcPr marL="52614" marR="52614" marT="26307" marB="26307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340974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l"/>
                      <a:r>
                        <a:rPr lang="en-IE" sz="1000">
                          <a:effectLst/>
                        </a:rPr>
                        <a:t>Document</a:t>
                      </a:r>
                    </a:p>
                  </a:txBody>
                  <a:tcPr marL="52614" marR="52614" marT="26307" marB="26307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E" sz="1000" u="none" strike="noStrike">
                          <a:solidFill>
                            <a:srgbClr val="0072AA"/>
                          </a:solidFill>
                          <a:effectLst/>
                          <a:hlinkClick r:id="rId6"/>
                        </a:rPr>
                        <a:t>Document Objects</a:t>
                      </a:r>
                      <a:endParaRPr lang="en-IE" sz="1000">
                        <a:effectLst/>
                      </a:endParaRPr>
                    </a:p>
                  </a:txBody>
                  <a:tcPr marL="52614" marR="52614" marT="26307" marB="26307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000">
                          <a:effectLst/>
                        </a:rPr>
                        <a:t>Object which represents an entire document.</a:t>
                      </a:r>
                    </a:p>
                  </a:txBody>
                  <a:tcPr marL="52614" marR="52614" marT="26307" marB="26307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4107036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l"/>
                      <a:r>
                        <a:rPr lang="en-IE" sz="1000">
                          <a:effectLst/>
                        </a:rPr>
                        <a:t>Element</a:t>
                      </a:r>
                    </a:p>
                  </a:txBody>
                  <a:tcPr marL="52614" marR="52614" marT="26307" marB="26307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E" sz="1000" u="none" strike="noStrike">
                          <a:solidFill>
                            <a:srgbClr val="0072AA"/>
                          </a:solidFill>
                          <a:effectLst/>
                          <a:hlinkClick r:id="rId7"/>
                        </a:rPr>
                        <a:t>Element Objects</a:t>
                      </a:r>
                      <a:endParaRPr lang="en-IE" sz="1000">
                        <a:effectLst/>
                      </a:endParaRPr>
                    </a:p>
                  </a:txBody>
                  <a:tcPr marL="52614" marR="52614" marT="26307" marB="26307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000">
                          <a:effectLst/>
                        </a:rPr>
                        <a:t>Element nodes in the document hierarchy.</a:t>
                      </a:r>
                    </a:p>
                  </a:txBody>
                  <a:tcPr marL="52614" marR="52614" marT="26307" marB="26307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1488039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l"/>
                      <a:r>
                        <a:rPr lang="en-IE" sz="1000">
                          <a:effectLst/>
                        </a:rPr>
                        <a:t>Attr</a:t>
                      </a:r>
                    </a:p>
                  </a:txBody>
                  <a:tcPr marL="52614" marR="52614" marT="26307" marB="26307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E" sz="1000" u="none" strike="noStrike">
                          <a:solidFill>
                            <a:srgbClr val="0072AA"/>
                          </a:solidFill>
                          <a:effectLst/>
                          <a:hlinkClick r:id="rId8"/>
                        </a:rPr>
                        <a:t>Attr Objects</a:t>
                      </a:r>
                      <a:endParaRPr lang="en-IE" sz="1000">
                        <a:effectLst/>
                      </a:endParaRPr>
                    </a:p>
                  </a:txBody>
                  <a:tcPr marL="52614" marR="52614" marT="26307" marB="26307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000">
                          <a:effectLst/>
                        </a:rPr>
                        <a:t>Attribute value nodes on element nodes.</a:t>
                      </a:r>
                    </a:p>
                  </a:txBody>
                  <a:tcPr marL="52614" marR="52614" marT="26307" marB="26307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3018707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l"/>
                      <a:r>
                        <a:rPr lang="en-IE" sz="1000">
                          <a:effectLst/>
                        </a:rPr>
                        <a:t>Comment</a:t>
                      </a:r>
                    </a:p>
                  </a:txBody>
                  <a:tcPr marL="52614" marR="52614" marT="26307" marB="26307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E" sz="1000" u="none" strike="noStrike">
                          <a:solidFill>
                            <a:srgbClr val="0072AA"/>
                          </a:solidFill>
                          <a:effectLst/>
                          <a:hlinkClick r:id="rId9"/>
                        </a:rPr>
                        <a:t>Comment Objects</a:t>
                      </a:r>
                      <a:endParaRPr lang="en-IE" sz="1000">
                        <a:effectLst/>
                      </a:endParaRPr>
                    </a:p>
                  </a:txBody>
                  <a:tcPr marL="52614" marR="52614" marT="26307" marB="26307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000">
                          <a:effectLst/>
                        </a:rPr>
                        <a:t>Representation of comments in the source document.</a:t>
                      </a:r>
                    </a:p>
                  </a:txBody>
                  <a:tcPr marL="52614" marR="52614" marT="26307" marB="26307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178484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l"/>
                      <a:r>
                        <a:rPr lang="en-IE" sz="1000">
                          <a:effectLst/>
                        </a:rPr>
                        <a:t>Text</a:t>
                      </a:r>
                    </a:p>
                  </a:txBody>
                  <a:tcPr marL="52614" marR="52614" marT="26307" marB="26307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E" sz="1000" u="none" strike="noStrike">
                          <a:solidFill>
                            <a:srgbClr val="0072AA"/>
                          </a:solidFill>
                          <a:effectLst/>
                          <a:hlinkClick r:id="rId10"/>
                        </a:rPr>
                        <a:t>Text and CDATASection Objects</a:t>
                      </a:r>
                      <a:endParaRPr lang="en-IE" sz="1000">
                        <a:effectLst/>
                      </a:endParaRPr>
                    </a:p>
                  </a:txBody>
                  <a:tcPr marL="52614" marR="52614" marT="26307" marB="26307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000">
                          <a:effectLst/>
                        </a:rPr>
                        <a:t>Nodes containing textual content from the document.</a:t>
                      </a:r>
                    </a:p>
                  </a:txBody>
                  <a:tcPr marL="52614" marR="52614" marT="26307" marB="26307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340673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l"/>
                      <a:r>
                        <a:rPr lang="en-IE" sz="1000">
                          <a:effectLst/>
                        </a:rPr>
                        <a:t>ProcessingInstruction</a:t>
                      </a:r>
                    </a:p>
                  </a:txBody>
                  <a:tcPr marL="52614" marR="52614" marT="26307" marB="26307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E" sz="1000" u="none" strike="noStrike">
                          <a:solidFill>
                            <a:srgbClr val="0072AA"/>
                          </a:solidFill>
                          <a:effectLst/>
                          <a:hlinkClick r:id="rId11"/>
                        </a:rPr>
                        <a:t>ProcessingInstruction Objects</a:t>
                      </a:r>
                      <a:endParaRPr lang="en-IE" sz="1000">
                        <a:effectLst/>
                      </a:endParaRPr>
                    </a:p>
                  </a:txBody>
                  <a:tcPr marL="52614" marR="52614" marT="26307" marB="26307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E" sz="1000" dirty="0">
                          <a:effectLst/>
                        </a:rPr>
                        <a:t>Processing instruction representation.</a:t>
                      </a:r>
                    </a:p>
                  </a:txBody>
                  <a:tcPr marL="52614" marR="52614" marT="26307" marB="26307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7554204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B48CD89C-E34E-CF4D-67BD-040773D9D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en-IE" dirty="0"/>
              <a:t>Full list</a:t>
            </a:r>
          </a:p>
        </p:txBody>
      </p:sp>
    </p:spTree>
    <p:extLst>
      <p:ext uri="{BB962C8B-B14F-4D97-AF65-F5344CB8AC3E}">
        <p14:creationId xmlns:p14="http://schemas.microsoft.com/office/powerpoint/2010/main" val="239179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AAB2F-192C-4631-AF8E-7C8D026487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763398"/>
            <a:ext cx="10058400" cy="540880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E" sz="3200" dirty="0"/>
              <a:t>Remember:</a:t>
            </a:r>
          </a:p>
          <a:p>
            <a:pPr marL="0" indent="0">
              <a:buNone/>
            </a:pPr>
            <a:r>
              <a:rPr lang="en-IE" sz="1800" dirty="0"/>
              <a:t>&lt;?xml version="1.0"?&gt; </a:t>
            </a:r>
          </a:p>
          <a:p>
            <a:pPr marL="0" indent="0">
              <a:buNone/>
            </a:pPr>
            <a:r>
              <a:rPr lang="en-IE" sz="1800" dirty="0">
                <a:solidFill>
                  <a:srgbClr val="0070C0"/>
                </a:solidFill>
              </a:rPr>
              <a:t>&lt;Company&gt; </a:t>
            </a:r>
          </a:p>
          <a:p>
            <a:pPr marL="274320" lvl="1" indent="0">
              <a:buNone/>
            </a:pPr>
            <a:r>
              <a:rPr lang="en-IE" dirty="0"/>
              <a:t>&lt;</a:t>
            </a:r>
            <a:r>
              <a:rPr lang="en-IE" dirty="0">
                <a:solidFill>
                  <a:schemeClr val="accent1"/>
                </a:solidFill>
              </a:rPr>
              <a:t>Employee</a:t>
            </a:r>
            <a:r>
              <a:rPr lang="en-IE" dirty="0"/>
              <a:t> </a:t>
            </a:r>
            <a:r>
              <a:rPr lang="en-IE" dirty="0">
                <a:solidFill>
                  <a:srgbClr val="92D050"/>
                </a:solidFill>
              </a:rPr>
              <a:t>category="Technical"</a:t>
            </a:r>
            <a:r>
              <a:rPr lang="en-IE" dirty="0"/>
              <a:t>&gt; </a:t>
            </a:r>
          </a:p>
          <a:p>
            <a:pPr marL="548640" lvl="2" indent="0">
              <a:buNone/>
            </a:pPr>
            <a:r>
              <a:rPr lang="en-IE" sz="1800" dirty="0"/>
              <a:t>&lt;</a:t>
            </a:r>
            <a:r>
              <a:rPr lang="en-IE" sz="1800" dirty="0">
                <a:solidFill>
                  <a:schemeClr val="accent1"/>
                </a:solidFill>
              </a:rPr>
              <a:t>FirstName</a:t>
            </a:r>
            <a:r>
              <a:rPr lang="en-IE" sz="1800" dirty="0"/>
              <a:t>&gt;Joe&lt;/</a:t>
            </a:r>
            <a:r>
              <a:rPr lang="en-IE" sz="1800" dirty="0">
                <a:solidFill>
                  <a:schemeClr val="accent1"/>
                </a:solidFill>
              </a:rPr>
              <a:t>FirstName</a:t>
            </a:r>
            <a:r>
              <a:rPr lang="en-IE" sz="1800" dirty="0"/>
              <a:t>&gt; </a:t>
            </a:r>
          </a:p>
          <a:p>
            <a:pPr marL="548640" lvl="2" indent="0">
              <a:buNone/>
            </a:pPr>
            <a:r>
              <a:rPr lang="en-IE" sz="1800" dirty="0"/>
              <a:t>&lt;</a:t>
            </a:r>
            <a:r>
              <a:rPr lang="en-IE" sz="1800" dirty="0" err="1">
                <a:solidFill>
                  <a:schemeClr val="accent1"/>
                </a:solidFill>
              </a:rPr>
              <a:t>LastName</a:t>
            </a:r>
            <a:r>
              <a:rPr lang="en-IE" sz="1800" dirty="0"/>
              <a:t>&gt;Murphy&lt;/</a:t>
            </a:r>
            <a:r>
              <a:rPr lang="en-IE" sz="1800" dirty="0" err="1">
                <a:solidFill>
                  <a:schemeClr val="accent1"/>
                </a:solidFill>
              </a:rPr>
              <a:t>LastName</a:t>
            </a:r>
            <a:r>
              <a:rPr lang="en-IE" sz="1800" dirty="0"/>
              <a:t>&gt; </a:t>
            </a:r>
          </a:p>
          <a:p>
            <a:pPr marL="548640" lvl="2" indent="0">
              <a:buNone/>
            </a:pPr>
            <a:r>
              <a:rPr lang="en-IE" sz="1800" dirty="0"/>
              <a:t>&lt;</a:t>
            </a:r>
            <a:r>
              <a:rPr lang="en-IE" sz="1800" dirty="0" err="1">
                <a:solidFill>
                  <a:schemeClr val="accent1"/>
                </a:solidFill>
              </a:rPr>
              <a:t>ContactNo</a:t>
            </a:r>
            <a:r>
              <a:rPr lang="en-IE" sz="1800" dirty="0"/>
              <a:t>&gt;1234567890&lt;/</a:t>
            </a:r>
            <a:r>
              <a:rPr lang="en-IE" sz="1800" dirty="0" err="1">
                <a:solidFill>
                  <a:schemeClr val="accent1"/>
                </a:solidFill>
              </a:rPr>
              <a:t>ContactNo</a:t>
            </a:r>
            <a:r>
              <a:rPr lang="en-IE" sz="1800" dirty="0"/>
              <a:t>&gt; </a:t>
            </a:r>
          </a:p>
          <a:p>
            <a:pPr marL="274320" lvl="1" indent="0">
              <a:buNone/>
            </a:pPr>
            <a:r>
              <a:rPr lang="en-IE" dirty="0"/>
              <a:t>&lt;/</a:t>
            </a:r>
            <a:r>
              <a:rPr lang="en-IE" dirty="0">
                <a:solidFill>
                  <a:schemeClr val="accent1"/>
                </a:solidFill>
              </a:rPr>
              <a:t>Employee</a:t>
            </a:r>
            <a:r>
              <a:rPr lang="en-IE" dirty="0"/>
              <a:t>&gt; </a:t>
            </a:r>
          </a:p>
          <a:p>
            <a:pPr marL="274320" lvl="1" indent="0">
              <a:buNone/>
            </a:pPr>
            <a:r>
              <a:rPr lang="en-IE" dirty="0"/>
              <a:t>&lt;</a:t>
            </a:r>
            <a:r>
              <a:rPr lang="en-IE" dirty="0">
                <a:solidFill>
                  <a:schemeClr val="accent1"/>
                </a:solidFill>
              </a:rPr>
              <a:t>Employee</a:t>
            </a:r>
            <a:r>
              <a:rPr lang="en-IE" dirty="0"/>
              <a:t> </a:t>
            </a:r>
            <a:r>
              <a:rPr lang="en-IE" dirty="0">
                <a:solidFill>
                  <a:srgbClr val="92D050"/>
                </a:solidFill>
              </a:rPr>
              <a:t>category="Non-Technical"</a:t>
            </a:r>
            <a:r>
              <a:rPr lang="en-IE" dirty="0"/>
              <a:t>&gt; </a:t>
            </a:r>
          </a:p>
          <a:p>
            <a:pPr marL="548640" lvl="2" indent="0">
              <a:buNone/>
            </a:pPr>
            <a:r>
              <a:rPr lang="en-IE" sz="1800" dirty="0"/>
              <a:t>&lt;</a:t>
            </a:r>
            <a:r>
              <a:rPr lang="en-IE" sz="1800" dirty="0">
                <a:solidFill>
                  <a:schemeClr val="accent1"/>
                </a:solidFill>
              </a:rPr>
              <a:t>FirstName</a:t>
            </a:r>
            <a:r>
              <a:rPr lang="en-IE" sz="1800" dirty="0"/>
              <a:t>&gt;Mary&lt;/</a:t>
            </a:r>
            <a:r>
              <a:rPr lang="en-IE" sz="1800" dirty="0">
                <a:solidFill>
                  <a:schemeClr val="accent1"/>
                </a:solidFill>
              </a:rPr>
              <a:t>FirstName</a:t>
            </a:r>
            <a:r>
              <a:rPr lang="en-IE" sz="1800" dirty="0"/>
              <a:t>&gt; </a:t>
            </a:r>
          </a:p>
          <a:p>
            <a:pPr marL="548640" lvl="2" indent="0">
              <a:buNone/>
            </a:pPr>
            <a:r>
              <a:rPr lang="en-IE" sz="1800" dirty="0"/>
              <a:t>&lt;</a:t>
            </a:r>
            <a:r>
              <a:rPr lang="en-IE" sz="1800" dirty="0" err="1">
                <a:solidFill>
                  <a:schemeClr val="accent1"/>
                </a:solidFill>
              </a:rPr>
              <a:t>LastName</a:t>
            </a:r>
            <a:r>
              <a:rPr lang="en-IE" sz="1800" dirty="0"/>
              <a:t>&gt;Martin&lt;/</a:t>
            </a:r>
            <a:r>
              <a:rPr lang="en-IE" sz="1800" dirty="0" err="1">
                <a:solidFill>
                  <a:schemeClr val="accent1"/>
                </a:solidFill>
              </a:rPr>
              <a:t>LastName</a:t>
            </a:r>
            <a:r>
              <a:rPr lang="en-IE" sz="1800" dirty="0"/>
              <a:t>&gt; </a:t>
            </a:r>
          </a:p>
          <a:p>
            <a:pPr marL="548640" lvl="2" indent="0">
              <a:buNone/>
            </a:pPr>
            <a:r>
              <a:rPr lang="en-IE" sz="1800" dirty="0"/>
              <a:t>&lt;</a:t>
            </a:r>
            <a:r>
              <a:rPr lang="en-IE" sz="1800" dirty="0" err="1">
                <a:solidFill>
                  <a:schemeClr val="accent1"/>
                </a:solidFill>
              </a:rPr>
              <a:t>ContactNo</a:t>
            </a:r>
            <a:r>
              <a:rPr lang="en-IE" sz="1800" dirty="0"/>
              <a:t>&gt;1234667898&lt;/</a:t>
            </a:r>
            <a:r>
              <a:rPr lang="en-IE" sz="1800" dirty="0" err="1">
                <a:solidFill>
                  <a:schemeClr val="accent1"/>
                </a:solidFill>
              </a:rPr>
              <a:t>ContactNo</a:t>
            </a:r>
            <a:r>
              <a:rPr lang="en-IE" sz="1800" dirty="0"/>
              <a:t>&gt; </a:t>
            </a:r>
          </a:p>
          <a:p>
            <a:pPr marL="274320" lvl="1" indent="0">
              <a:buNone/>
            </a:pPr>
            <a:r>
              <a:rPr lang="en-IE" dirty="0"/>
              <a:t>&lt;/</a:t>
            </a:r>
            <a:r>
              <a:rPr lang="en-IE" dirty="0">
                <a:solidFill>
                  <a:schemeClr val="accent1"/>
                </a:solidFill>
              </a:rPr>
              <a:t>Employee</a:t>
            </a:r>
            <a:r>
              <a:rPr lang="en-IE" dirty="0"/>
              <a:t>&gt; </a:t>
            </a:r>
          </a:p>
          <a:p>
            <a:pPr marL="0" indent="0">
              <a:buNone/>
            </a:pPr>
            <a:r>
              <a:rPr lang="en-IE" sz="1800" dirty="0">
                <a:solidFill>
                  <a:srgbClr val="0070C0"/>
                </a:solidFill>
              </a:rPr>
              <a:t>&lt;/Company&gt; </a:t>
            </a:r>
          </a:p>
        </p:txBody>
      </p:sp>
    </p:spTree>
    <p:extLst>
      <p:ext uri="{BB962C8B-B14F-4D97-AF65-F5344CB8AC3E}">
        <p14:creationId xmlns:p14="http://schemas.microsoft.com/office/powerpoint/2010/main" val="3114501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A8AAF-1C3D-457E-A15B-03E2E8267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917" y="525707"/>
            <a:ext cx="10058400" cy="5559804"/>
          </a:xfrm>
        </p:spPr>
        <p:txBody>
          <a:bodyPr/>
          <a:lstStyle/>
          <a:p>
            <a:r>
              <a:rPr lang="en-IE" dirty="0"/>
              <a:t>As DOM</a:t>
            </a:r>
          </a:p>
          <a:p>
            <a:endParaRPr lang="en-I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F1702D-FAF4-438C-81DD-CDA42E1851B9}"/>
              </a:ext>
            </a:extLst>
          </p:cNvPr>
          <p:cNvSpPr/>
          <p:nvPr/>
        </p:nvSpPr>
        <p:spPr>
          <a:xfrm>
            <a:off x="4899169" y="1166070"/>
            <a:ext cx="2105637" cy="52011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/>
              <a:t>Element (root)</a:t>
            </a:r>
          </a:p>
          <a:p>
            <a:pPr algn="ctr"/>
            <a:r>
              <a:rPr lang="en-IE" sz="1400" dirty="0"/>
              <a:t>Company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9FF36F-7F9B-4E6C-BE13-860FE78A9C62}"/>
              </a:ext>
            </a:extLst>
          </p:cNvPr>
          <p:cNvSpPr/>
          <p:nvPr/>
        </p:nvSpPr>
        <p:spPr>
          <a:xfrm>
            <a:off x="2434205" y="2242659"/>
            <a:ext cx="2105637" cy="520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/>
              <a:t>Element</a:t>
            </a:r>
          </a:p>
          <a:p>
            <a:pPr algn="ctr"/>
            <a:r>
              <a:rPr lang="en-IE" sz="1400" dirty="0"/>
              <a:t>Employee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0A49043-7AEC-4F39-A0CC-DBC7F8ECD24E}"/>
              </a:ext>
            </a:extLst>
          </p:cNvPr>
          <p:cNvSpPr/>
          <p:nvPr/>
        </p:nvSpPr>
        <p:spPr>
          <a:xfrm>
            <a:off x="790658" y="3305609"/>
            <a:ext cx="1298897" cy="478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/>
              <a:t>Element</a:t>
            </a:r>
          </a:p>
          <a:p>
            <a:pPr algn="ctr"/>
            <a:r>
              <a:rPr lang="en-IE" sz="1400" dirty="0"/>
              <a:t>FirstName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61DE03D-FDC6-40C1-8A0A-2FE471884580}"/>
              </a:ext>
            </a:extLst>
          </p:cNvPr>
          <p:cNvSpPr/>
          <p:nvPr/>
        </p:nvSpPr>
        <p:spPr>
          <a:xfrm>
            <a:off x="790658" y="4300059"/>
            <a:ext cx="1298897" cy="478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/>
              <a:t>TEXT</a:t>
            </a:r>
          </a:p>
          <a:p>
            <a:pPr algn="ctr"/>
            <a:r>
              <a:rPr lang="en-IE" sz="1400" dirty="0"/>
              <a:t>Joe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ADBCACA-9F26-4DF2-8930-6B6A94DB8761}"/>
              </a:ext>
            </a:extLst>
          </p:cNvPr>
          <p:cNvSpPr/>
          <p:nvPr/>
        </p:nvSpPr>
        <p:spPr>
          <a:xfrm>
            <a:off x="2635907" y="4300059"/>
            <a:ext cx="1298897" cy="478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/>
              <a:t>TEXT</a:t>
            </a:r>
          </a:p>
          <a:p>
            <a:pPr algn="ctr"/>
            <a:r>
              <a:rPr lang="en-IE" sz="1400" dirty="0"/>
              <a:t>Murphy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E3F1D67-CC6C-4FD9-9DC5-5443C436DD02}"/>
              </a:ext>
            </a:extLst>
          </p:cNvPr>
          <p:cNvSpPr/>
          <p:nvPr/>
        </p:nvSpPr>
        <p:spPr>
          <a:xfrm>
            <a:off x="2643480" y="3316451"/>
            <a:ext cx="1298897" cy="478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/>
              <a:t>Element</a:t>
            </a:r>
          </a:p>
          <a:p>
            <a:pPr algn="ctr"/>
            <a:r>
              <a:rPr lang="en-IE" sz="1400" dirty="0" err="1"/>
              <a:t>LastName</a:t>
            </a:r>
            <a:endParaRPr lang="en-IE" sz="14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5102331-3EF6-4458-A0AF-E340E53D452E}"/>
              </a:ext>
            </a:extLst>
          </p:cNvPr>
          <p:cNvSpPr/>
          <p:nvPr/>
        </p:nvSpPr>
        <p:spPr>
          <a:xfrm>
            <a:off x="4677108" y="4300059"/>
            <a:ext cx="1298897" cy="478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/>
              <a:t>TEXT</a:t>
            </a:r>
          </a:p>
          <a:p>
            <a:pPr algn="ctr"/>
            <a:r>
              <a:rPr lang="en-IE" sz="1400" dirty="0"/>
              <a:t>123456789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140C7C1-F546-4953-A62B-21CC7CF33FC0}"/>
              </a:ext>
            </a:extLst>
          </p:cNvPr>
          <p:cNvSpPr/>
          <p:nvPr/>
        </p:nvSpPr>
        <p:spPr>
          <a:xfrm>
            <a:off x="7004805" y="4301456"/>
            <a:ext cx="1298897" cy="478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/>
              <a:t>TEXT</a:t>
            </a:r>
          </a:p>
          <a:p>
            <a:pPr algn="ctr"/>
            <a:r>
              <a:rPr lang="en-IE" sz="1400" dirty="0"/>
              <a:t>Mary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1FE5AEE-9574-43AD-846F-1BB45E437E26}"/>
              </a:ext>
            </a:extLst>
          </p:cNvPr>
          <p:cNvSpPr/>
          <p:nvPr/>
        </p:nvSpPr>
        <p:spPr>
          <a:xfrm>
            <a:off x="8709166" y="4300059"/>
            <a:ext cx="1298897" cy="478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/>
              <a:t>TEXT</a:t>
            </a:r>
          </a:p>
          <a:p>
            <a:pPr algn="ctr"/>
            <a:r>
              <a:rPr lang="en-IE" sz="1400" dirty="0"/>
              <a:t>Martin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C52E460-7299-4133-8FDC-2947C2270376}"/>
              </a:ext>
            </a:extLst>
          </p:cNvPr>
          <p:cNvSpPr/>
          <p:nvPr/>
        </p:nvSpPr>
        <p:spPr>
          <a:xfrm>
            <a:off x="10561988" y="4300059"/>
            <a:ext cx="1298897" cy="478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/>
              <a:t>TEXT</a:t>
            </a:r>
          </a:p>
          <a:p>
            <a:pPr algn="ctr"/>
            <a:r>
              <a:rPr lang="en-IE" sz="1400" dirty="0"/>
              <a:t>123456789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6711AAD-FA44-4F24-A8C4-1D04F6077298}"/>
              </a:ext>
            </a:extLst>
          </p:cNvPr>
          <p:cNvSpPr/>
          <p:nvPr/>
        </p:nvSpPr>
        <p:spPr>
          <a:xfrm>
            <a:off x="4677108" y="3316451"/>
            <a:ext cx="1298897" cy="478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/>
              <a:t>Element</a:t>
            </a:r>
          </a:p>
          <a:p>
            <a:pPr algn="ctr"/>
            <a:r>
              <a:rPr lang="en-IE" sz="1400" dirty="0" err="1"/>
              <a:t>ContactNo</a:t>
            </a:r>
            <a:endParaRPr lang="en-IE" sz="1400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B4E78A8-D034-422B-B253-E7376D4F6606}"/>
              </a:ext>
            </a:extLst>
          </p:cNvPr>
          <p:cNvSpPr/>
          <p:nvPr/>
        </p:nvSpPr>
        <p:spPr>
          <a:xfrm>
            <a:off x="1308683" y="1426129"/>
            <a:ext cx="1333235" cy="41944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dirty="0"/>
              <a:t>Attribute</a:t>
            </a:r>
          </a:p>
          <a:p>
            <a:pPr algn="ctr"/>
            <a:r>
              <a:rPr lang="en-IE" sz="1000" dirty="0"/>
              <a:t>Category</a:t>
            </a:r>
          </a:p>
          <a:p>
            <a:pPr algn="ctr"/>
            <a:r>
              <a:rPr lang="en-IE" sz="1000" dirty="0"/>
              <a:t>Technical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D78E48D-8AAB-4BF4-9BCE-D053D0F9BCA4}"/>
              </a:ext>
            </a:extLst>
          </p:cNvPr>
          <p:cNvSpPr/>
          <p:nvPr/>
        </p:nvSpPr>
        <p:spPr>
          <a:xfrm>
            <a:off x="9955451" y="1426128"/>
            <a:ext cx="1333235" cy="41944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dirty="0"/>
              <a:t>Attribute</a:t>
            </a:r>
          </a:p>
          <a:p>
            <a:pPr algn="ctr"/>
            <a:r>
              <a:rPr lang="en-IE" sz="1000" dirty="0"/>
              <a:t>Category</a:t>
            </a:r>
          </a:p>
          <a:p>
            <a:pPr algn="ctr"/>
            <a:r>
              <a:rPr lang="en-IE" sz="1000" dirty="0"/>
              <a:t>Non-Technical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7BE8652-09D9-4930-BE63-994658BA04E4}"/>
              </a:ext>
            </a:extLst>
          </p:cNvPr>
          <p:cNvSpPr/>
          <p:nvPr/>
        </p:nvSpPr>
        <p:spPr>
          <a:xfrm>
            <a:off x="7997504" y="2238456"/>
            <a:ext cx="2105637" cy="520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/>
              <a:t>Element</a:t>
            </a:r>
          </a:p>
          <a:p>
            <a:pPr algn="ctr"/>
            <a:r>
              <a:rPr lang="en-IE" sz="1400" dirty="0"/>
              <a:t>Employee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FC5E4DE-1EB3-4961-8A6D-64AA2F9EA499}"/>
              </a:ext>
            </a:extLst>
          </p:cNvPr>
          <p:cNvSpPr/>
          <p:nvPr/>
        </p:nvSpPr>
        <p:spPr>
          <a:xfrm>
            <a:off x="7004805" y="3290227"/>
            <a:ext cx="1298897" cy="478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/>
              <a:t>Element</a:t>
            </a:r>
          </a:p>
          <a:p>
            <a:pPr algn="ctr"/>
            <a:r>
              <a:rPr lang="en-IE" sz="1400" dirty="0"/>
              <a:t>FirstName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46AF9D7-F0FD-4EFA-97C2-CEA29E478699}"/>
              </a:ext>
            </a:extLst>
          </p:cNvPr>
          <p:cNvSpPr/>
          <p:nvPr/>
        </p:nvSpPr>
        <p:spPr>
          <a:xfrm>
            <a:off x="8709166" y="3305609"/>
            <a:ext cx="1298897" cy="478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/>
              <a:t>Element</a:t>
            </a:r>
          </a:p>
          <a:p>
            <a:pPr algn="ctr"/>
            <a:r>
              <a:rPr lang="en-IE" sz="1400" dirty="0" err="1"/>
              <a:t>LastName</a:t>
            </a:r>
            <a:endParaRPr lang="en-IE" sz="14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823D86E-CD5F-4711-9716-C1D8990C67F7}"/>
              </a:ext>
            </a:extLst>
          </p:cNvPr>
          <p:cNvSpPr/>
          <p:nvPr/>
        </p:nvSpPr>
        <p:spPr>
          <a:xfrm>
            <a:off x="10561987" y="3290227"/>
            <a:ext cx="1298897" cy="478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/>
              <a:t>Element</a:t>
            </a:r>
          </a:p>
          <a:p>
            <a:pPr algn="ctr"/>
            <a:r>
              <a:rPr lang="en-IE" sz="1400" dirty="0" err="1"/>
              <a:t>ContactNo</a:t>
            </a:r>
            <a:endParaRPr lang="en-IE" sz="1400" dirty="0"/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115C3F8F-78E1-411E-9BDA-1A951A342866}"/>
              </a:ext>
            </a:extLst>
          </p:cNvPr>
          <p:cNvCxnSpPr>
            <a:stCxn id="4" idx="2"/>
          </p:cNvCxnSpPr>
          <p:nvPr/>
        </p:nvCxnSpPr>
        <p:spPr>
          <a:xfrm rot="5400000">
            <a:off x="4624431" y="618689"/>
            <a:ext cx="260058" cy="239505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774ED15-9C5E-458A-B3F4-EC6A3130F6CF}"/>
              </a:ext>
            </a:extLst>
          </p:cNvPr>
          <p:cNvCxnSpPr/>
          <p:nvPr/>
        </p:nvCxnSpPr>
        <p:spPr>
          <a:xfrm>
            <a:off x="3556932" y="1937857"/>
            <a:ext cx="0" cy="300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A2287E82-2AD4-4309-9F90-84FA0E553520}"/>
              </a:ext>
            </a:extLst>
          </p:cNvPr>
          <p:cNvCxnSpPr>
            <a:stCxn id="4" idx="2"/>
          </p:cNvCxnSpPr>
          <p:nvPr/>
        </p:nvCxnSpPr>
        <p:spPr>
          <a:xfrm rot="16200000" flipH="1">
            <a:off x="7409576" y="228600"/>
            <a:ext cx="260058" cy="317523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3BDF8C8-3B17-44D3-BFD1-A909BE72B505}"/>
              </a:ext>
            </a:extLst>
          </p:cNvPr>
          <p:cNvCxnSpPr/>
          <p:nvPr/>
        </p:nvCxnSpPr>
        <p:spPr>
          <a:xfrm>
            <a:off x="9118833" y="1946246"/>
            <a:ext cx="0" cy="2922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D82FE05-603D-418F-8585-11154041D99B}"/>
              </a:ext>
            </a:extLst>
          </p:cNvPr>
          <p:cNvCxnSpPr/>
          <p:nvPr/>
        </p:nvCxnSpPr>
        <p:spPr>
          <a:xfrm flipH="1" flipV="1">
            <a:off x="2357306" y="1845577"/>
            <a:ext cx="278601" cy="392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EA4F503-6494-4B55-B6E0-545ED1C59E7A}"/>
              </a:ext>
            </a:extLst>
          </p:cNvPr>
          <p:cNvCxnSpPr/>
          <p:nvPr/>
        </p:nvCxnSpPr>
        <p:spPr>
          <a:xfrm flipV="1">
            <a:off x="9955451" y="1845577"/>
            <a:ext cx="312674" cy="392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C28F987C-8356-428E-93F9-2409FA93335D}"/>
              </a:ext>
            </a:extLst>
          </p:cNvPr>
          <p:cNvCxnSpPr>
            <a:cxnSpLocks/>
            <a:stCxn id="7" idx="2"/>
          </p:cNvCxnSpPr>
          <p:nvPr/>
        </p:nvCxnSpPr>
        <p:spPr>
          <a:xfrm rot="5400000">
            <a:off x="2351713" y="1851172"/>
            <a:ext cx="223706" cy="204691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2DC262F0-B007-4641-84C3-C98BF509844C}"/>
              </a:ext>
            </a:extLst>
          </p:cNvPr>
          <p:cNvCxnSpPr>
            <a:cxnSpLocks/>
            <a:stCxn id="7" idx="2"/>
          </p:cNvCxnSpPr>
          <p:nvPr/>
        </p:nvCxnSpPr>
        <p:spPr>
          <a:xfrm rot="16200000" flipH="1">
            <a:off x="4294938" y="1954862"/>
            <a:ext cx="223704" cy="183953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B41CBA18-4388-4A1C-B81D-2A1F52844CC7}"/>
              </a:ext>
            </a:extLst>
          </p:cNvPr>
          <p:cNvCxnSpPr>
            <a:stCxn id="30" idx="2"/>
          </p:cNvCxnSpPr>
          <p:nvPr/>
        </p:nvCxnSpPr>
        <p:spPr>
          <a:xfrm rot="5400000">
            <a:off x="8237288" y="2173447"/>
            <a:ext cx="227908" cy="139816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BA772656-2E8D-41C9-B97C-BBA456CDE7A8}"/>
              </a:ext>
            </a:extLst>
          </p:cNvPr>
          <p:cNvCxnSpPr>
            <a:stCxn id="30" idx="2"/>
          </p:cNvCxnSpPr>
          <p:nvPr/>
        </p:nvCxnSpPr>
        <p:spPr>
          <a:xfrm rot="16200000" flipH="1">
            <a:off x="10010860" y="1798037"/>
            <a:ext cx="227907" cy="214898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9FE10B5-5DF5-4116-8468-6C63F397D3A4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1440107" y="2986481"/>
            <a:ext cx="0" cy="319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1CBCD82-DB63-4C1F-983C-9196DF8FBEFC}"/>
              </a:ext>
            </a:extLst>
          </p:cNvPr>
          <p:cNvCxnSpPr>
            <a:stCxn id="17" idx="0"/>
          </p:cNvCxnSpPr>
          <p:nvPr/>
        </p:nvCxnSpPr>
        <p:spPr>
          <a:xfrm flipV="1">
            <a:off x="3292929" y="2986481"/>
            <a:ext cx="3944" cy="329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CD4120B-B864-48BB-AC85-F1EC16AC6AD4}"/>
              </a:ext>
            </a:extLst>
          </p:cNvPr>
          <p:cNvCxnSpPr>
            <a:cxnSpLocks/>
            <a:stCxn id="22" idx="0"/>
          </p:cNvCxnSpPr>
          <p:nvPr/>
        </p:nvCxnSpPr>
        <p:spPr>
          <a:xfrm flipV="1">
            <a:off x="5326557" y="2986481"/>
            <a:ext cx="0" cy="329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ECC35CC-85CA-4610-B813-7668CF4111C4}"/>
              </a:ext>
            </a:extLst>
          </p:cNvPr>
          <p:cNvCxnSpPr>
            <a:stCxn id="31" idx="0"/>
          </p:cNvCxnSpPr>
          <p:nvPr/>
        </p:nvCxnSpPr>
        <p:spPr>
          <a:xfrm flipH="1" flipV="1">
            <a:off x="7652160" y="2986481"/>
            <a:ext cx="2094" cy="3037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F6E1C14-7C88-4B20-A27B-1A74F8481DA1}"/>
              </a:ext>
            </a:extLst>
          </p:cNvPr>
          <p:cNvCxnSpPr>
            <a:stCxn id="32" idx="0"/>
          </p:cNvCxnSpPr>
          <p:nvPr/>
        </p:nvCxnSpPr>
        <p:spPr>
          <a:xfrm flipV="1">
            <a:off x="9358615" y="2986481"/>
            <a:ext cx="3499" cy="319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40F0FD5B-A74A-4662-95D7-0DEC15B7CCCE}"/>
              </a:ext>
            </a:extLst>
          </p:cNvPr>
          <p:cNvCxnSpPr>
            <a:stCxn id="35" idx="0"/>
          </p:cNvCxnSpPr>
          <p:nvPr/>
        </p:nvCxnSpPr>
        <p:spPr>
          <a:xfrm flipH="1" flipV="1">
            <a:off x="11199304" y="2986481"/>
            <a:ext cx="12132" cy="3037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478AE36-8D55-400F-905B-FE6CA10CA3D1}"/>
              </a:ext>
            </a:extLst>
          </p:cNvPr>
          <p:cNvCxnSpPr>
            <a:stCxn id="13" idx="2"/>
            <a:endCxn id="15" idx="0"/>
          </p:cNvCxnSpPr>
          <p:nvPr/>
        </p:nvCxnSpPr>
        <p:spPr>
          <a:xfrm>
            <a:off x="1440107" y="3783787"/>
            <a:ext cx="0" cy="516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9884C91A-EF5E-4C78-AC53-1BD933D359D4}"/>
              </a:ext>
            </a:extLst>
          </p:cNvPr>
          <p:cNvCxnSpPr>
            <a:stCxn id="17" idx="2"/>
            <a:endCxn id="16" idx="0"/>
          </p:cNvCxnSpPr>
          <p:nvPr/>
        </p:nvCxnSpPr>
        <p:spPr>
          <a:xfrm flipH="1">
            <a:off x="3285356" y="3794629"/>
            <a:ext cx="7573" cy="505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47AFDB3-F65B-464D-BA39-3E8CAEFDA7B3}"/>
              </a:ext>
            </a:extLst>
          </p:cNvPr>
          <p:cNvCxnSpPr>
            <a:stCxn id="22" idx="2"/>
            <a:endCxn id="18" idx="0"/>
          </p:cNvCxnSpPr>
          <p:nvPr/>
        </p:nvCxnSpPr>
        <p:spPr>
          <a:xfrm>
            <a:off x="5326557" y="3794629"/>
            <a:ext cx="0" cy="505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0CDDA17-6DA7-469B-B321-B0DB0FBAEFB9}"/>
              </a:ext>
            </a:extLst>
          </p:cNvPr>
          <p:cNvCxnSpPr>
            <a:stCxn id="31" idx="2"/>
            <a:endCxn id="19" idx="0"/>
          </p:cNvCxnSpPr>
          <p:nvPr/>
        </p:nvCxnSpPr>
        <p:spPr>
          <a:xfrm>
            <a:off x="7654254" y="3768405"/>
            <a:ext cx="0" cy="533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556D08AB-4F68-40F5-933F-1CB834CB553C}"/>
              </a:ext>
            </a:extLst>
          </p:cNvPr>
          <p:cNvCxnSpPr>
            <a:stCxn id="32" idx="2"/>
            <a:endCxn id="20" idx="0"/>
          </p:cNvCxnSpPr>
          <p:nvPr/>
        </p:nvCxnSpPr>
        <p:spPr>
          <a:xfrm>
            <a:off x="9358615" y="3783787"/>
            <a:ext cx="0" cy="516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349B8196-88DC-4857-A916-65B8136F2CBF}"/>
              </a:ext>
            </a:extLst>
          </p:cNvPr>
          <p:cNvCxnSpPr>
            <a:stCxn id="35" idx="2"/>
            <a:endCxn id="21" idx="0"/>
          </p:cNvCxnSpPr>
          <p:nvPr/>
        </p:nvCxnSpPr>
        <p:spPr>
          <a:xfrm>
            <a:off x="11211436" y="3768405"/>
            <a:ext cx="1" cy="531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E92F67B1-1B3A-4FDE-9927-CDEC1B343B5E}"/>
              </a:ext>
            </a:extLst>
          </p:cNvPr>
          <p:cNvSpPr txBox="1"/>
          <p:nvPr/>
        </p:nvSpPr>
        <p:spPr>
          <a:xfrm>
            <a:off x="253927" y="2311720"/>
            <a:ext cx="5709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000" dirty="0"/>
              <a:t>parent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6A53989-05FD-46DC-8A85-65BBC2A33A15}"/>
              </a:ext>
            </a:extLst>
          </p:cNvPr>
          <p:cNvSpPr txBox="1"/>
          <p:nvPr/>
        </p:nvSpPr>
        <p:spPr>
          <a:xfrm>
            <a:off x="269121" y="3432429"/>
            <a:ext cx="479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000" dirty="0"/>
              <a:t>child</a:t>
            </a:r>
          </a:p>
        </p:txBody>
      </p:sp>
      <p:sp>
        <p:nvSpPr>
          <p:cNvPr id="8" name="Free-form: Shape 7">
            <a:extLst>
              <a:ext uri="{FF2B5EF4-FFF2-40B4-BE49-F238E27FC236}">
                <a16:creationId xmlns:a16="http://schemas.microsoft.com/office/drawing/2014/main" id="{40D9E30C-A6B2-E589-1AA9-8E6AC616DE87}"/>
              </a:ext>
            </a:extLst>
          </p:cNvPr>
          <p:cNvSpPr/>
          <p:nvPr/>
        </p:nvSpPr>
        <p:spPr>
          <a:xfrm>
            <a:off x="-18347987" y="-8275781"/>
            <a:ext cx="48404208" cy="23184464"/>
          </a:xfrm>
          <a:custGeom>
            <a:avLst/>
            <a:gdLst>
              <a:gd name="connsiteX0" fmla="*/ 24568941 w 48404208"/>
              <a:gd name="connsiteY0" fmla="*/ 8972592 h 23184464"/>
              <a:gd name="connsiteX1" fmla="*/ 20510952 w 48404208"/>
              <a:gd name="connsiteY1" fmla="*/ 10300848 h 23184464"/>
              <a:gd name="connsiteX2" fmla="*/ 24568941 w 48404208"/>
              <a:gd name="connsiteY2" fmla="*/ 11629104 h 23184464"/>
              <a:gd name="connsiteX3" fmla="*/ 28626931 w 48404208"/>
              <a:gd name="connsiteY3" fmla="*/ 10300848 h 23184464"/>
              <a:gd name="connsiteX4" fmla="*/ 24568941 w 48404208"/>
              <a:gd name="connsiteY4" fmla="*/ 8972592 h 23184464"/>
              <a:gd name="connsiteX5" fmla="*/ 0 w 48404208"/>
              <a:gd name="connsiteY5" fmla="*/ 0 h 23184464"/>
              <a:gd name="connsiteX6" fmla="*/ 48404208 w 48404208"/>
              <a:gd name="connsiteY6" fmla="*/ 0 h 23184464"/>
              <a:gd name="connsiteX7" fmla="*/ 48404208 w 48404208"/>
              <a:gd name="connsiteY7" fmla="*/ 23184464 h 23184464"/>
              <a:gd name="connsiteX8" fmla="*/ 0 w 48404208"/>
              <a:gd name="connsiteY8" fmla="*/ 23184464 h 23184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04208" h="23184464">
                <a:moveTo>
                  <a:pt x="24568941" y="8972592"/>
                </a:moveTo>
                <a:cubicBezTo>
                  <a:pt x="22327776" y="8972592"/>
                  <a:pt x="20510952" y="9567272"/>
                  <a:pt x="20510952" y="10300848"/>
                </a:cubicBezTo>
                <a:cubicBezTo>
                  <a:pt x="20510952" y="11034424"/>
                  <a:pt x="22327776" y="11629104"/>
                  <a:pt x="24568941" y="11629104"/>
                </a:cubicBezTo>
                <a:cubicBezTo>
                  <a:pt x="26810107" y="11629104"/>
                  <a:pt x="28626931" y="11034424"/>
                  <a:pt x="28626931" y="10300848"/>
                </a:cubicBezTo>
                <a:cubicBezTo>
                  <a:pt x="28626931" y="9567272"/>
                  <a:pt x="26810107" y="8972592"/>
                  <a:pt x="24568941" y="8972592"/>
                </a:cubicBezTo>
                <a:close/>
                <a:moveTo>
                  <a:pt x="0" y="0"/>
                </a:moveTo>
                <a:lnTo>
                  <a:pt x="48404208" y="0"/>
                </a:lnTo>
                <a:lnTo>
                  <a:pt x="48404208" y="23184464"/>
                </a:lnTo>
                <a:lnTo>
                  <a:pt x="0" y="23184464"/>
                </a:lnTo>
                <a:close/>
              </a:path>
            </a:pathLst>
          </a:custGeom>
          <a:solidFill>
            <a:srgbClr val="949190">
              <a:alpha val="4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087543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2003</TotalTime>
  <Words>957</Words>
  <Application>Microsoft Office PowerPoint</Application>
  <PresentationFormat>Widescreen</PresentationFormat>
  <Paragraphs>291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Consolas</vt:lpstr>
      <vt:lpstr>Rockwell</vt:lpstr>
      <vt:lpstr>Rockwell Condensed</vt:lpstr>
      <vt:lpstr>Wingdings</vt:lpstr>
      <vt:lpstr>Wood Type</vt:lpstr>
      <vt:lpstr>DR2.3 Consuming XML With Python</vt:lpstr>
      <vt:lpstr>This lecture</vt:lpstr>
      <vt:lpstr>Getting content into program</vt:lpstr>
      <vt:lpstr>Some Parsers</vt:lpstr>
      <vt:lpstr>We will Use minidom</vt:lpstr>
      <vt:lpstr>Mini Dom uses Pythons DOM package</vt:lpstr>
      <vt:lpstr>Full list</vt:lpstr>
      <vt:lpstr>PowerPoint Presentation</vt:lpstr>
      <vt:lpstr>PowerPoint Presentation</vt:lpstr>
      <vt:lpstr>Get the employee elements as a list</vt:lpstr>
      <vt:lpstr>PowerPoint Presentation</vt:lpstr>
      <vt:lpstr>Get the First name</vt:lpstr>
      <vt:lpstr>PowerPoint Presentation</vt:lpstr>
      <vt:lpstr>Get the text node and its value</vt:lpstr>
      <vt:lpstr>The Whole thing</vt:lpstr>
      <vt:lpstr>Take a break!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Scraping</dc:title>
  <dc:creator>Andrew Beatty</dc:creator>
  <cp:lastModifiedBy>Andrew Beatty</cp:lastModifiedBy>
  <cp:revision>15</cp:revision>
  <dcterms:created xsi:type="dcterms:W3CDTF">2019-10-09T11:39:13Z</dcterms:created>
  <dcterms:modified xsi:type="dcterms:W3CDTF">2022-10-17T18:52:17Z</dcterms:modified>
</cp:coreProperties>
</file>