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70" r:id="rId4"/>
    <p:sldId id="264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536251-6E3C-478D-9392-AB9138DE8323}" v="1" dt="2022-10-17T18:46:32.8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3A536251-6E3C-478D-9392-AB9138DE8323}"/>
    <pc:docChg chg="custSel modSld">
      <pc:chgData name="Andrew Beatty" userId="ddf183e3-d1da-49e1-9619-81ceb6b4ef92" providerId="ADAL" clId="{3A536251-6E3C-478D-9392-AB9138DE8323}" dt="2022-10-17T18:46:38.054" v="1" actId="478"/>
      <pc:docMkLst>
        <pc:docMk/>
      </pc:docMkLst>
      <pc:sldChg chg="delSp modTransition modAnim">
        <pc:chgData name="Andrew Beatty" userId="ddf183e3-d1da-49e1-9619-81ceb6b4ef92" providerId="ADAL" clId="{3A536251-6E3C-478D-9392-AB9138DE8323}" dt="2022-10-17T18:46:32.847" v="0"/>
        <pc:sldMkLst>
          <pc:docMk/>
          <pc:sldMk cId="1560032216" sldId="256"/>
        </pc:sldMkLst>
        <pc:picChg chg="del">
          <ac:chgData name="Andrew Beatty" userId="ddf183e3-d1da-49e1-9619-81ceb6b4ef92" providerId="ADAL" clId="{3A536251-6E3C-478D-9392-AB9138DE8323}" dt="2022-10-17T18:46:32.847" v="0"/>
          <ac:picMkLst>
            <pc:docMk/>
            <pc:sldMk cId="1560032216" sldId="256"/>
            <ac:picMk id="4" creationId="{F17BCB7F-0B06-2D3D-4608-CEA16B3D5B27}"/>
          </ac:picMkLst>
        </pc:picChg>
      </pc:sldChg>
      <pc:sldChg chg="delSp modTransition modAnim">
        <pc:chgData name="Andrew Beatty" userId="ddf183e3-d1da-49e1-9619-81ceb6b4ef92" providerId="ADAL" clId="{3A536251-6E3C-478D-9392-AB9138DE8323}" dt="2022-10-17T18:46:32.847" v="0"/>
        <pc:sldMkLst>
          <pc:docMk/>
          <pc:sldMk cId="2848532758" sldId="257"/>
        </pc:sldMkLst>
        <pc:picChg chg="del">
          <ac:chgData name="Andrew Beatty" userId="ddf183e3-d1da-49e1-9619-81ceb6b4ef92" providerId="ADAL" clId="{3A536251-6E3C-478D-9392-AB9138DE8323}" dt="2022-10-17T18:46:32.847" v="0"/>
          <ac:picMkLst>
            <pc:docMk/>
            <pc:sldMk cId="2848532758" sldId="257"/>
            <ac:picMk id="4" creationId="{C947318A-9F17-72C3-3A80-52C4534612CE}"/>
          </ac:picMkLst>
        </pc:picChg>
      </pc:sldChg>
      <pc:sldChg chg="delSp mod modTransition delAnim">
        <pc:chgData name="Andrew Beatty" userId="ddf183e3-d1da-49e1-9619-81ceb6b4ef92" providerId="ADAL" clId="{3A536251-6E3C-478D-9392-AB9138DE8323}" dt="2022-10-17T18:46:38.054" v="1" actId="478"/>
        <pc:sldMkLst>
          <pc:docMk/>
          <pc:sldMk cId="1598453332" sldId="264"/>
        </pc:sldMkLst>
        <pc:picChg chg="del">
          <ac:chgData name="Andrew Beatty" userId="ddf183e3-d1da-49e1-9619-81ceb6b4ef92" providerId="ADAL" clId="{3A536251-6E3C-478D-9392-AB9138DE8323}" dt="2022-10-17T18:46:38.054" v="1" actId="478"/>
          <ac:picMkLst>
            <pc:docMk/>
            <pc:sldMk cId="1598453332" sldId="264"/>
            <ac:picMk id="2" creationId="{00434A7C-613A-A4B1-9BBE-DFA45E2071B4}"/>
          </ac:picMkLst>
        </pc:picChg>
      </pc:sldChg>
      <pc:sldChg chg="delSp modTransition modAnim">
        <pc:chgData name="Andrew Beatty" userId="ddf183e3-d1da-49e1-9619-81ceb6b4ef92" providerId="ADAL" clId="{3A536251-6E3C-478D-9392-AB9138DE8323}" dt="2022-10-17T18:46:32.847" v="0"/>
        <pc:sldMkLst>
          <pc:docMk/>
          <pc:sldMk cId="3988567050" sldId="266"/>
        </pc:sldMkLst>
        <pc:picChg chg="del">
          <ac:chgData name="Andrew Beatty" userId="ddf183e3-d1da-49e1-9619-81ceb6b4ef92" providerId="ADAL" clId="{3A536251-6E3C-478D-9392-AB9138DE8323}" dt="2022-10-17T18:46:32.847" v="0"/>
          <ac:picMkLst>
            <pc:docMk/>
            <pc:sldMk cId="3988567050" sldId="266"/>
            <ac:picMk id="4" creationId="{6486CBA0-FD71-E270-99BA-5A685C2B18D4}"/>
          </ac:picMkLst>
        </pc:picChg>
      </pc:sldChg>
      <pc:sldChg chg="delSp modTransition modAnim">
        <pc:chgData name="Andrew Beatty" userId="ddf183e3-d1da-49e1-9619-81ceb6b4ef92" providerId="ADAL" clId="{3A536251-6E3C-478D-9392-AB9138DE8323}" dt="2022-10-17T18:46:32.847" v="0"/>
        <pc:sldMkLst>
          <pc:docMk/>
          <pc:sldMk cId="2780005587" sldId="270"/>
        </pc:sldMkLst>
        <pc:picChg chg="del">
          <ac:chgData name="Andrew Beatty" userId="ddf183e3-d1da-49e1-9619-81ceb6b4ef92" providerId="ADAL" clId="{3A536251-6E3C-478D-9392-AB9138DE8323}" dt="2022-10-17T18:46:32.847" v="0"/>
          <ac:picMkLst>
            <pc:docMk/>
            <pc:sldMk cId="2780005587" sldId="270"/>
            <ac:picMk id="4" creationId="{AAA73CD6-821D-82AD-CEFA-4F68EDF284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10/17/2022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atu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ata.gov.ie/datase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A69F-2F59-4AB5-8099-8F5384EBD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2000" dirty="0"/>
              <a:t>DR4.2</a:t>
            </a:r>
            <a:br>
              <a:rPr lang="en-IE" sz="7200" dirty="0"/>
            </a:br>
            <a:r>
              <a:rPr lang="en-IE" sz="7200" dirty="0"/>
              <a:t>API: in the Wild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118C7-43D2-46DB-A4CB-64F229138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Representation</a:t>
            </a:r>
            <a:endParaRPr lang="en-IE" dirty="0">
              <a:hlinkClick r:id="rId2"/>
            </a:endParaRP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6003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2AB4F-E03D-4C23-9E28-86F1438F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dirty="0"/>
              <a:t>Dark 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94DB-3759-4D39-90B5-7C7F36648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IE" dirty="0"/>
              <a:t>There is no one system out there, you need to be innovative</a:t>
            </a:r>
          </a:p>
          <a:p>
            <a:r>
              <a:rPr lang="en-IE" dirty="0"/>
              <a:t>Find the documentation</a:t>
            </a:r>
          </a:p>
          <a:p>
            <a:r>
              <a:rPr lang="en-IE" dirty="0"/>
              <a:t>Rate limits</a:t>
            </a:r>
          </a:p>
          <a:p>
            <a:r>
              <a:rPr lang="en-IE" dirty="0"/>
              <a:t>Authentication </a:t>
            </a:r>
          </a:p>
          <a:p>
            <a:pPr lvl="1"/>
            <a:r>
              <a:rPr lang="en-IE" dirty="0" err="1"/>
              <a:t>Api</a:t>
            </a:r>
            <a:r>
              <a:rPr lang="en-IE" dirty="0"/>
              <a:t> keys</a:t>
            </a:r>
          </a:p>
          <a:p>
            <a:pPr lvl="1"/>
            <a:r>
              <a:rPr lang="en-IE" dirty="0" err="1"/>
              <a:t>Oauth</a:t>
            </a:r>
            <a:endParaRPr lang="en-IE" dirty="0"/>
          </a:p>
          <a:p>
            <a:r>
              <a:rPr lang="en-IE" dirty="0"/>
              <a:t>Format of responses</a:t>
            </a:r>
          </a:p>
          <a:p>
            <a:r>
              <a:rPr lang="en-IE" dirty="0"/>
              <a:t>Validity of data</a:t>
            </a:r>
          </a:p>
          <a:p>
            <a:endParaRPr lang="en-IE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53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2AB4F-E03D-4C23-9E28-86F1438F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dirty="0"/>
              <a:t>The Irish Government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94DB-3759-4D39-90B5-7C7F36648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IE" dirty="0">
                <a:hlinkClick r:id="rId4"/>
              </a:rPr>
              <a:t>https://data.gov.ie/dataset</a:t>
            </a:r>
            <a:endParaRPr lang="en-IE" dirty="0"/>
          </a:p>
          <a:p>
            <a:r>
              <a:rPr lang="en-IE" dirty="0"/>
              <a:t>cso.ie (next video)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00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45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E408-FD3B-4BDA-B4EE-4CCC1DCC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3DC0B-1E50-4586-8987-248EC24F7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Lots to explore here</a:t>
            </a:r>
          </a:p>
        </p:txBody>
      </p:sp>
    </p:spTree>
    <p:extLst>
      <p:ext uri="{BB962C8B-B14F-4D97-AF65-F5344CB8AC3E}">
        <p14:creationId xmlns:p14="http://schemas.microsoft.com/office/powerpoint/2010/main" val="3988567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1933</TotalTime>
  <Words>71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Rockwell</vt:lpstr>
      <vt:lpstr>Rockwell Condensed</vt:lpstr>
      <vt:lpstr>Rockwell Extra Bold</vt:lpstr>
      <vt:lpstr>Wingdings</vt:lpstr>
      <vt:lpstr>Wood Type</vt:lpstr>
      <vt:lpstr>DR4.2 API: in the Wild</vt:lpstr>
      <vt:lpstr>Dark Arts</vt:lpstr>
      <vt:lpstr>The Irish Government data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</dc:title>
  <dc:creator>Andrew Beatty</dc:creator>
  <cp:lastModifiedBy>Andrew Beatty</cp:lastModifiedBy>
  <cp:revision>10</cp:revision>
  <dcterms:created xsi:type="dcterms:W3CDTF">2019-10-16T11:59:03Z</dcterms:created>
  <dcterms:modified xsi:type="dcterms:W3CDTF">2022-10-17T18:46:41Z</dcterms:modified>
</cp:coreProperties>
</file>