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4" r:id="rId6"/>
    <p:sldId id="277" r:id="rId7"/>
    <p:sldId id="278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F5145-1623-4856-83C3-82D76EC0AD7F}" v="1" dt="2024-04-15T17:06:21.082"/>
    <p1510:client id="{BEAF0EB0-01A9-4DF0-966D-C457FF663AC7}" v="1" dt="2024-04-16T08:26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b3294954-d4b5-4a40-95d7-bd84a7c4023c" providerId="ADAL" clId="{03E6DD80-FD12-4CFA-B07F-DE41C7C2EC6F}"/>
    <pc:docChg chg="undo custSel addSld delSld modSld">
      <pc:chgData name="Andrew Beatty" userId="b3294954-d4b5-4a40-95d7-bd84a7c4023c" providerId="ADAL" clId="{03E6DD80-FD12-4CFA-B07F-DE41C7C2EC6F}" dt="2021-03-19T20:01:44.902" v="1003"/>
      <pc:docMkLst>
        <pc:docMk/>
      </pc:docMkLst>
      <pc:sldChg chg="addSp delSp modSp mod modTransition modAnim">
        <pc:chgData name="Andrew Beatty" userId="b3294954-d4b5-4a40-95d7-bd84a7c4023c" providerId="ADAL" clId="{03E6DD80-FD12-4CFA-B07F-DE41C7C2EC6F}" dt="2021-03-19T18:52:32.669" v="633"/>
        <pc:sldMkLst>
          <pc:docMk/>
          <pc:sldMk cId="1857251170" sldId="256"/>
        </pc:sldMkLst>
        <pc:spChg chg="mod">
          <ac:chgData name="Andrew Beatty" userId="b3294954-d4b5-4a40-95d7-bd84a7c4023c" providerId="ADAL" clId="{03E6DD80-FD12-4CFA-B07F-DE41C7C2EC6F}" dt="2021-03-19T18:29:37.376" v="24" actId="20577"/>
          <ac:spMkLst>
            <pc:docMk/>
            <pc:sldMk cId="1857251170" sldId="256"/>
            <ac:spMk id="2" creationId="{8C2EA1AF-CA38-405A-8AF5-D1B294E19B79}"/>
          </ac:spMkLst>
        </pc:spChg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1857251170" sldId="256"/>
            <ac:picMk id="5" creationId="{00BC3BEA-03D2-4663-B4C1-9C1758DAE9FE}"/>
          </ac:picMkLst>
        </pc:picChg>
        <pc:picChg chg="add del mod">
          <ac:chgData name="Andrew Beatty" userId="b3294954-d4b5-4a40-95d7-bd84a7c4023c" providerId="ADAL" clId="{03E6DD80-FD12-4CFA-B07F-DE41C7C2EC6F}" dt="2021-03-19T18:51:58.834" v="632"/>
          <ac:picMkLst>
            <pc:docMk/>
            <pc:sldMk cId="1857251170" sldId="256"/>
            <ac:picMk id="6" creationId="{A5CFF68E-C4A5-48E7-A6DA-ECDDFCF467F1}"/>
          </ac:picMkLst>
        </pc:picChg>
        <pc:picChg chg="add mod">
          <ac:chgData name="Andrew Beatty" userId="b3294954-d4b5-4a40-95d7-bd84a7c4023c" providerId="ADAL" clId="{03E6DD80-FD12-4CFA-B07F-DE41C7C2EC6F}" dt="2021-03-19T18:52:32.669" v="633"/>
          <ac:picMkLst>
            <pc:docMk/>
            <pc:sldMk cId="1857251170" sldId="256"/>
            <ac:picMk id="8" creationId="{4FA554BE-1339-4E3E-A020-3899E70B83E9}"/>
          </ac:picMkLst>
        </pc:picChg>
      </pc:sldChg>
      <pc:sldChg chg="addSp delSp modSp mod modTransition modAnim">
        <pc:chgData name="Andrew Beatty" userId="b3294954-d4b5-4a40-95d7-bd84a7c4023c" providerId="ADAL" clId="{03E6DD80-FD12-4CFA-B07F-DE41C7C2EC6F}" dt="2021-03-19T18:59:36.582" v="634"/>
        <pc:sldMkLst>
          <pc:docMk/>
          <pc:sldMk cId="4219233715" sldId="264"/>
        </pc:sldMkLst>
        <pc:spChg chg="mod">
          <ac:chgData name="Andrew Beatty" userId="b3294954-d4b5-4a40-95d7-bd84a7c4023c" providerId="ADAL" clId="{03E6DD80-FD12-4CFA-B07F-DE41C7C2EC6F}" dt="2021-03-19T18:42:31.341" v="527" actId="20577"/>
          <ac:spMkLst>
            <pc:docMk/>
            <pc:sldMk cId="4219233715" sldId="264"/>
            <ac:spMk id="3" creationId="{4C1F8E1D-EB73-4776-8252-F64BD0F50400}"/>
          </ac:spMkLst>
        </pc:spChg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4219233715" sldId="264"/>
            <ac:picMk id="7" creationId="{DF95F6F8-99AF-4B9F-A1D7-331722C7B32B}"/>
          </ac:picMkLst>
        </pc:picChg>
        <pc:picChg chg="add mod">
          <ac:chgData name="Andrew Beatty" userId="b3294954-d4b5-4a40-95d7-bd84a7c4023c" providerId="ADAL" clId="{03E6DD80-FD12-4CFA-B07F-DE41C7C2EC6F}" dt="2021-03-19T18:59:36.582" v="634"/>
          <ac:picMkLst>
            <pc:docMk/>
            <pc:sldMk cId="4219233715" sldId="264"/>
            <ac:picMk id="8" creationId="{A44699ED-11FB-4905-B9DA-B0B30DD2747F}"/>
          </ac:picMkLst>
        </pc:picChg>
      </pc:sldChg>
      <pc:sldChg chg="addSp delSp modSp mod modTransition modAnim">
        <pc:chgData name="Andrew Beatty" userId="b3294954-d4b5-4a40-95d7-bd84a7c4023c" providerId="ADAL" clId="{03E6DD80-FD12-4CFA-B07F-DE41C7C2EC6F}" dt="2021-03-19T19:54:31.860" v="984"/>
        <pc:sldMkLst>
          <pc:docMk/>
          <pc:sldMk cId="1096342370" sldId="268"/>
        </pc:sldMkLst>
        <pc:spChg chg="mod">
          <ac:chgData name="Andrew Beatty" userId="b3294954-d4b5-4a40-95d7-bd84a7c4023c" providerId="ADAL" clId="{03E6DD80-FD12-4CFA-B07F-DE41C7C2EC6F}" dt="2021-03-19T19:30:45.226" v="977" actId="20577"/>
          <ac:spMkLst>
            <pc:docMk/>
            <pc:sldMk cId="1096342370" sldId="268"/>
            <ac:spMk id="2" creationId="{9B0CD061-881E-41A8-9B01-DE0C18181D5A}"/>
          </ac:spMkLst>
        </pc:spChg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1096342370" sldId="268"/>
            <ac:picMk id="5" creationId="{61CECEF8-1FD7-480D-AB1C-2EB1A501DD0E}"/>
          </ac:picMkLst>
        </pc:picChg>
        <pc:picChg chg="add mod">
          <ac:chgData name="Andrew Beatty" userId="b3294954-d4b5-4a40-95d7-bd84a7c4023c" providerId="ADAL" clId="{03E6DD80-FD12-4CFA-B07F-DE41C7C2EC6F}" dt="2021-03-19T19:54:31.860" v="984"/>
          <ac:picMkLst>
            <pc:docMk/>
            <pc:sldMk cId="1096342370" sldId="268"/>
            <ac:picMk id="6" creationId="{4BA45A28-ED87-4BDC-9308-8432DCEE2EAC}"/>
          </ac:picMkLst>
        </pc:picChg>
      </pc:sldChg>
      <pc:sldChg chg="addSp delSp modSp mod modTransition delAnim modAnim">
        <pc:chgData name="Andrew Beatty" userId="b3294954-d4b5-4a40-95d7-bd84a7c4023c" providerId="ADAL" clId="{03E6DD80-FD12-4CFA-B07F-DE41C7C2EC6F}" dt="2021-03-19T19:53:12.717" v="983"/>
        <pc:sldMkLst>
          <pc:docMk/>
          <pc:sldMk cId="2761076171" sldId="276"/>
        </pc:sldMkLst>
        <pc:picChg chg="del">
          <ac:chgData name="Andrew Beatty" userId="b3294954-d4b5-4a40-95d7-bd84a7c4023c" providerId="ADAL" clId="{03E6DD80-FD12-4CFA-B07F-DE41C7C2EC6F}" dt="2021-03-19T19:29:54.482" v="876" actId="478"/>
          <ac:picMkLst>
            <pc:docMk/>
            <pc:sldMk cId="2761076171" sldId="276"/>
            <ac:picMk id="3" creationId="{C7D64E34-37F0-47AC-80C8-2C277033F60D}"/>
          </ac:picMkLst>
        </pc:picChg>
        <pc:picChg chg="add mod">
          <ac:chgData name="Andrew Beatty" userId="b3294954-d4b5-4a40-95d7-bd84a7c4023c" providerId="ADAL" clId="{03E6DD80-FD12-4CFA-B07F-DE41C7C2EC6F}" dt="2021-03-19T19:34:14.448" v="978"/>
          <ac:picMkLst>
            <pc:docMk/>
            <pc:sldMk cId="2761076171" sldId="276"/>
            <ac:picMk id="4" creationId="{2FA33DB8-68BC-4DB6-8283-1FBE6379A71B}"/>
          </ac:picMkLst>
        </pc:picChg>
        <pc:picChg chg="add mod">
          <ac:chgData name="Andrew Beatty" userId="b3294954-d4b5-4a40-95d7-bd84a7c4023c" providerId="ADAL" clId="{03E6DD80-FD12-4CFA-B07F-DE41C7C2EC6F}" dt="2021-03-19T19:53:12.717" v="983"/>
          <ac:picMkLst>
            <pc:docMk/>
            <pc:sldMk cId="2761076171" sldId="276"/>
            <ac:picMk id="5" creationId="{E87A688D-9917-41DB-A405-733FCC5CBC33}"/>
          </ac:picMkLst>
        </pc:picChg>
      </pc:sldChg>
      <pc:sldChg chg="addSp delSp modSp mod modTransition modAnim">
        <pc:chgData name="Andrew Beatty" userId="b3294954-d4b5-4a40-95d7-bd84a7c4023c" providerId="ADAL" clId="{03E6DD80-FD12-4CFA-B07F-DE41C7C2EC6F}" dt="2021-03-19T20:01:44.902" v="1003"/>
        <pc:sldMkLst>
          <pc:docMk/>
          <pc:sldMk cId="1277932542" sldId="277"/>
        </pc:sldMkLst>
        <pc:spChg chg="mod">
          <ac:chgData name="Andrew Beatty" userId="b3294954-d4b5-4a40-95d7-bd84a7c4023c" providerId="ADAL" clId="{03E6DD80-FD12-4CFA-B07F-DE41C7C2EC6F}" dt="2021-03-19T18:32:35.879" v="139" actId="20577"/>
          <ac:spMkLst>
            <pc:docMk/>
            <pc:sldMk cId="1277932542" sldId="277"/>
            <ac:spMk id="2" creationId="{C5C0B8B4-C58A-48E1-A119-C2BEBDFCFC10}"/>
          </ac:spMkLst>
        </pc:spChg>
        <pc:spChg chg="mod">
          <ac:chgData name="Andrew Beatty" userId="b3294954-d4b5-4a40-95d7-bd84a7c4023c" providerId="ADAL" clId="{03E6DD80-FD12-4CFA-B07F-DE41C7C2EC6F}" dt="2021-03-19T19:55:53.092" v="999" actId="20577"/>
          <ac:spMkLst>
            <pc:docMk/>
            <pc:sldMk cId="1277932542" sldId="277"/>
            <ac:spMk id="3" creationId="{BB147FA0-5A45-4083-A2D9-433FFC9DEE31}"/>
          </ac:spMkLst>
        </pc:spChg>
        <pc:spChg chg="mod">
          <ac:chgData name="Andrew Beatty" userId="b3294954-d4b5-4a40-95d7-bd84a7c4023c" providerId="ADAL" clId="{03E6DD80-FD12-4CFA-B07F-DE41C7C2EC6F}" dt="2021-03-19T18:59:50.945" v="639" actId="20577"/>
          <ac:spMkLst>
            <pc:docMk/>
            <pc:sldMk cId="1277932542" sldId="277"/>
            <ac:spMk id="5" creationId="{3371E366-64DC-46A0-9A92-E10FBEF43A21}"/>
          </ac:spMkLst>
        </pc:spChg>
        <pc:spChg chg="mod">
          <ac:chgData name="Andrew Beatty" userId="b3294954-d4b5-4a40-95d7-bd84a7c4023c" providerId="ADAL" clId="{03E6DD80-FD12-4CFA-B07F-DE41C7C2EC6F}" dt="2021-03-19T18:45:01.193" v="629" actId="1076"/>
          <ac:spMkLst>
            <pc:docMk/>
            <pc:sldMk cId="1277932542" sldId="277"/>
            <ac:spMk id="6" creationId="{2A6C9AE0-624C-43E2-B593-F5AFC392455A}"/>
          </ac:spMkLst>
        </pc:spChg>
        <pc:spChg chg="add mod">
          <ac:chgData name="Andrew Beatty" userId="b3294954-d4b5-4a40-95d7-bd84a7c4023c" providerId="ADAL" clId="{03E6DD80-FD12-4CFA-B07F-DE41C7C2EC6F}" dt="2021-03-19T19:01:33.050" v="654" actId="1076"/>
          <ac:spMkLst>
            <pc:docMk/>
            <pc:sldMk cId="1277932542" sldId="277"/>
            <ac:spMk id="8" creationId="{CB72ECF3-4D66-4C4B-92CF-E8999223F961}"/>
          </ac:spMkLst>
        </pc:spChg>
        <pc:spChg chg="add mod">
          <ac:chgData name="Andrew Beatty" userId="b3294954-d4b5-4a40-95d7-bd84a7c4023c" providerId="ADAL" clId="{03E6DD80-FD12-4CFA-B07F-DE41C7C2EC6F}" dt="2021-03-19T19:56:10.145" v="1000" actId="207"/>
          <ac:spMkLst>
            <pc:docMk/>
            <pc:sldMk cId="1277932542" sldId="277"/>
            <ac:spMk id="9" creationId="{130D4B62-4849-4109-B85C-DA13A565A545}"/>
          </ac:spMkLst>
        </pc:spChg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1277932542" sldId="277"/>
            <ac:picMk id="7" creationId="{0355F411-F8BF-4B29-8B0F-39663C96C7D0}"/>
          </ac:picMkLst>
        </pc:picChg>
        <pc:picChg chg="add del mod">
          <ac:chgData name="Andrew Beatty" userId="b3294954-d4b5-4a40-95d7-bd84a7c4023c" providerId="ADAL" clId="{03E6DD80-FD12-4CFA-B07F-DE41C7C2EC6F}" dt="2021-03-19T19:56:38.522" v="1001"/>
          <ac:picMkLst>
            <pc:docMk/>
            <pc:sldMk cId="1277932542" sldId="277"/>
            <ac:picMk id="10" creationId="{1B7D90B9-DDC5-470C-ABEC-F4B8019FFDBE}"/>
          </ac:picMkLst>
        </pc:picChg>
        <pc:picChg chg="add mod">
          <ac:chgData name="Andrew Beatty" userId="b3294954-d4b5-4a40-95d7-bd84a7c4023c" providerId="ADAL" clId="{03E6DD80-FD12-4CFA-B07F-DE41C7C2EC6F}" dt="2021-03-19T20:01:44.902" v="1003"/>
          <ac:picMkLst>
            <pc:docMk/>
            <pc:sldMk cId="1277932542" sldId="277"/>
            <ac:picMk id="11" creationId="{F33A38B4-5E26-4C7A-94C6-32EAB9E18596}"/>
          </ac:picMkLst>
        </pc:picChg>
      </pc:sldChg>
      <pc:sldChg chg="addSp delSp modSp mod modTransition modAnim">
        <pc:chgData name="Andrew Beatty" userId="b3294954-d4b5-4a40-95d7-bd84a7c4023c" providerId="ADAL" clId="{03E6DD80-FD12-4CFA-B07F-DE41C7C2EC6F}" dt="2021-03-19T19:40:45.018" v="982"/>
        <pc:sldMkLst>
          <pc:docMk/>
          <pc:sldMk cId="666750763" sldId="278"/>
        </pc:sldMkLst>
        <pc:spChg chg="mod">
          <ac:chgData name="Andrew Beatty" userId="b3294954-d4b5-4a40-95d7-bd84a7c4023c" providerId="ADAL" clId="{03E6DD80-FD12-4CFA-B07F-DE41C7C2EC6F}" dt="2021-03-19T19:21:17.643" v="677" actId="20577"/>
          <ac:spMkLst>
            <pc:docMk/>
            <pc:sldMk cId="666750763" sldId="278"/>
            <ac:spMk id="2" creationId="{968F352C-B7FC-41CB-8BF1-0435FA0789EE}"/>
          </ac:spMkLst>
        </pc:spChg>
        <pc:spChg chg="mod">
          <ac:chgData name="Andrew Beatty" userId="b3294954-d4b5-4a40-95d7-bd84a7c4023c" providerId="ADAL" clId="{03E6DD80-FD12-4CFA-B07F-DE41C7C2EC6F}" dt="2021-03-19T19:29:28.839" v="872" actId="20577"/>
          <ac:spMkLst>
            <pc:docMk/>
            <pc:sldMk cId="666750763" sldId="278"/>
            <ac:spMk id="3" creationId="{0342DB3F-6D27-4F7B-839D-9FD9768A9408}"/>
          </ac:spMkLst>
        </pc:spChg>
        <pc:spChg chg="mod">
          <ac:chgData name="Andrew Beatty" userId="b3294954-d4b5-4a40-95d7-bd84a7c4023c" providerId="ADAL" clId="{03E6DD80-FD12-4CFA-B07F-DE41C7C2EC6F}" dt="2021-03-19T19:29:35.517" v="873" actId="1076"/>
          <ac:spMkLst>
            <pc:docMk/>
            <pc:sldMk cId="666750763" sldId="278"/>
            <ac:spMk id="4" creationId="{E15BA7AD-3DAC-43B2-A8A9-DA1D9747ECF7}"/>
          </ac:spMkLst>
        </pc:spChg>
        <pc:spChg chg="del mod">
          <ac:chgData name="Andrew Beatty" userId="b3294954-d4b5-4a40-95d7-bd84a7c4023c" providerId="ADAL" clId="{03E6DD80-FD12-4CFA-B07F-DE41C7C2EC6F}" dt="2021-03-19T19:25:23.505" v="808" actId="478"/>
          <ac:spMkLst>
            <pc:docMk/>
            <pc:sldMk cId="666750763" sldId="278"/>
            <ac:spMk id="5" creationId="{11931148-FD9F-4D20-A255-2B15E79DF713}"/>
          </ac:spMkLst>
        </pc:spChg>
        <pc:spChg chg="del">
          <ac:chgData name="Andrew Beatty" userId="b3294954-d4b5-4a40-95d7-bd84a7c4023c" providerId="ADAL" clId="{03E6DD80-FD12-4CFA-B07F-DE41C7C2EC6F}" dt="2021-03-19T19:25:26.493" v="809" actId="478"/>
          <ac:spMkLst>
            <pc:docMk/>
            <pc:sldMk cId="666750763" sldId="278"/>
            <ac:spMk id="6" creationId="{A62B65FC-D29E-4642-90AE-BD075C994D47}"/>
          </ac:spMkLst>
        </pc:spChg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666750763" sldId="278"/>
            <ac:picMk id="7" creationId="{3F1CAD8D-65DC-4A67-AE88-211253365758}"/>
          </ac:picMkLst>
        </pc:picChg>
        <pc:picChg chg="add del mod">
          <ac:chgData name="Andrew Beatty" userId="b3294954-d4b5-4a40-95d7-bd84a7c4023c" providerId="ADAL" clId="{03E6DD80-FD12-4CFA-B07F-DE41C7C2EC6F}" dt="2021-03-19T19:35:19.915" v="979"/>
          <ac:picMkLst>
            <pc:docMk/>
            <pc:sldMk cId="666750763" sldId="278"/>
            <ac:picMk id="8" creationId="{D3960DA3-DA6C-4813-B716-6B2367BBA9E8}"/>
          </ac:picMkLst>
        </pc:picChg>
        <pc:picChg chg="add del mod">
          <ac:chgData name="Andrew Beatty" userId="b3294954-d4b5-4a40-95d7-bd84a7c4023c" providerId="ADAL" clId="{03E6DD80-FD12-4CFA-B07F-DE41C7C2EC6F}" dt="2021-03-19T19:37:06.444" v="981"/>
          <ac:picMkLst>
            <pc:docMk/>
            <pc:sldMk cId="666750763" sldId="278"/>
            <ac:picMk id="9" creationId="{5B87FFAB-5D51-401C-B1E3-968F3D47B035}"/>
          </ac:picMkLst>
        </pc:picChg>
        <pc:picChg chg="add mod">
          <ac:chgData name="Andrew Beatty" userId="b3294954-d4b5-4a40-95d7-bd84a7c4023c" providerId="ADAL" clId="{03E6DD80-FD12-4CFA-B07F-DE41C7C2EC6F}" dt="2021-03-19T19:40:45.018" v="982"/>
          <ac:picMkLst>
            <pc:docMk/>
            <pc:sldMk cId="666750763" sldId="278"/>
            <ac:picMk id="10" creationId="{95F03383-8024-4051-8DB0-1C771BB5CB86}"/>
          </ac:picMkLst>
        </pc:picChg>
      </pc:sldChg>
      <pc:sldChg chg="delSp del modTransition modAnim">
        <pc:chgData name="Andrew Beatty" userId="b3294954-d4b5-4a40-95d7-bd84a7c4023c" providerId="ADAL" clId="{03E6DD80-FD12-4CFA-B07F-DE41C7C2EC6F}" dt="2021-03-19T19:29:50.219" v="874" actId="47"/>
        <pc:sldMkLst>
          <pc:docMk/>
          <pc:sldMk cId="890132347" sldId="279"/>
        </pc:sldMkLst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890132347" sldId="279"/>
            <ac:picMk id="6" creationId="{148A693E-0106-4273-9D57-2EF9481E2B22}"/>
          </ac:picMkLst>
        </pc:picChg>
      </pc:sldChg>
      <pc:sldChg chg="delSp del modTransition modAnim">
        <pc:chgData name="Andrew Beatty" userId="b3294954-d4b5-4a40-95d7-bd84a7c4023c" providerId="ADAL" clId="{03E6DD80-FD12-4CFA-B07F-DE41C7C2EC6F}" dt="2021-03-19T19:29:52.223" v="875" actId="47"/>
        <pc:sldMkLst>
          <pc:docMk/>
          <pc:sldMk cId="343478895" sldId="280"/>
        </pc:sldMkLst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343478895" sldId="280"/>
            <ac:picMk id="4" creationId="{42B0F49B-70B2-4EBD-9777-8EE042E0CE86}"/>
          </ac:picMkLst>
        </pc:picChg>
      </pc:sldChg>
      <pc:sldChg chg="delSp del modTransition modAnim">
        <pc:chgData name="Andrew Beatty" userId="b3294954-d4b5-4a40-95d7-bd84a7c4023c" providerId="ADAL" clId="{03E6DD80-FD12-4CFA-B07F-DE41C7C2EC6F}" dt="2021-03-19T19:29:57.813" v="877" actId="47"/>
        <pc:sldMkLst>
          <pc:docMk/>
          <pc:sldMk cId="63068451" sldId="281"/>
        </pc:sldMkLst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63068451" sldId="281"/>
            <ac:picMk id="6" creationId="{75FC0D22-C1CE-4B6B-BF54-51209A336341}"/>
          </ac:picMkLst>
        </pc:picChg>
      </pc:sldChg>
      <pc:sldChg chg="delSp del modTransition modAnim">
        <pc:chgData name="Andrew Beatty" userId="b3294954-d4b5-4a40-95d7-bd84a7c4023c" providerId="ADAL" clId="{03E6DD80-FD12-4CFA-B07F-DE41C7C2EC6F}" dt="2021-03-19T19:29:58.801" v="878" actId="47"/>
        <pc:sldMkLst>
          <pc:docMk/>
          <pc:sldMk cId="698943799" sldId="282"/>
        </pc:sldMkLst>
        <pc:picChg chg="del">
          <ac:chgData name="Andrew Beatty" userId="b3294954-d4b5-4a40-95d7-bd84a7c4023c" providerId="ADAL" clId="{03E6DD80-FD12-4CFA-B07F-DE41C7C2EC6F}" dt="2021-03-19T18:29:18.611" v="0"/>
          <ac:picMkLst>
            <pc:docMk/>
            <pc:sldMk cId="698943799" sldId="282"/>
            <ac:picMk id="6" creationId="{4856035A-6417-4A9E-975D-2B06833CDF88}"/>
          </ac:picMkLst>
        </pc:picChg>
      </pc:sldChg>
      <pc:sldChg chg="addSp delSp modSp new mod modTransition modAnim">
        <pc:chgData name="Andrew Beatty" userId="b3294954-d4b5-4a40-95d7-bd84a7c4023c" providerId="ADAL" clId="{03E6DD80-FD12-4CFA-B07F-DE41C7C2EC6F}" dt="2021-03-19T19:21:08.410" v="655"/>
        <pc:sldMkLst>
          <pc:docMk/>
          <pc:sldMk cId="1918487419" sldId="283"/>
        </pc:sldMkLst>
        <pc:spChg chg="del">
          <ac:chgData name="Andrew Beatty" userId="b3294954-d4b5-4a40-95d7-bd84a7c4023c" providerId="ADAL" clId="{03E6DD80-FD12-4CFA-B07F-DE41C7C2EC6F}" dt="2021-03-19T18:40:55.167" v="507" actId="478"/>
          <ac:spMkLst>
            <pc:docMk/>
            <pc:sldMk cId="1918487419" sldId="283"/>
            <ac:spMk id="2" creationId="{EEF19074-331D-4109-A813-BC6BD56A4C78}"/>
          </ac:spMkLst>
        </pc:spChg>
        <pc:spChg chg="del">
          <ac:chgData name="Andrew Beatty" userId="b3294954-d4b5-4a40-95d7-bd84a7c4023c" providerId="ADAL" clId="{03E6DD80-FD12-4CFA-B07F-DE41C7C2EC6F}" dt="2021-03-19T18:40:58.020" v="508" actId="478"/>
          <ac:spMkLst>
            <pc:docMk/>
            <pc:sldMk cId="1918487419" sldId="283"/>
            <ac:spMk id="3" creationId="{7EBFC7C7-5874-4E3E-8017-49C4EA3E0822}"/>
          </ac:spMkLst>
        </pc:spChg>
        <pc:picChg chg="add mod">
          <ac:chgData name="Andrew Beatty" userId="b3294954-d4b5-4a40-95d7-bd84a7c4023c" providerId="ADAL" clId="{03E6DD80-FD12-4CFA-B07F-DE41C7C2EC6F}" dt="2021-03-19T19:21:08.410" v="655"/>
          <ac:picMkLst>
            <pc:docMk/>
            <pc:sldMk cId="1918487419" sldId="283"/>
            <ac:picMk id="4" creationId="{E14BC03C-18FE-49F7-A7F8-517395FC5C41}"/>
          </ac:picMkLst>
        </pc:picChg>
      </pc:sldChg>
    </pc:docChg>
  </pc:docChgLst>
  <pc:docChgLst>
    <pc:chgData name="Andrew Beatty" userId="ddf183e3-d1da-49e1-9619-81ceb6b4ef92" providerId="ADAL" clId="{BEAF0EB0-01A9-4DF0-966D-C457FF663AC7}"/>
    <pc:docChg chg="delSld modSld">
      <pc:chgData name="Andrew Beatty" userId="ddf183e3-d1da-49e1-9619-81ceb6b4ef92" providerId="ADAL" clId="{BEAF0EB0-01A9-4DF0-966D-C457FF663AC7}" dt="2024-04-16T08:26:49.540" v="2" actId="47"/>
      <pc:docMkLst>
        <pc:docMk/>
      </pc:docMkLst>
      <pc:sldChg chg="delSp modTransition modAnim">
        <pc:chgData name="Andrew Beatty" userId="ddf183e3-d1da-49e1-9619-81ceb6b4ef92" providerId="ADAL" clId="{BEAF0EB0-01A9-4DF0-966D-C457FF663AC7}" dt="2024-04-16T08:26:42.869" v="0"/>
        <pc:sldMkLst>
          <pc:docMk/>
          <pc:sldMk cId="1857251170" sldId="256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1857251170" sldId="256"/>
            <ac:picMk id="8" creationId="{4FA554BE-1339-4E3E-A020-3899E70B83E9}"/>
          </ac:picMkLst>
        </pc:picChg>
      </pc:sldChg>
      <pc:sldChg chg="delSp modTransition modAnim">
        <pc:chgData name="Andrew Beatty" userId="ddf183e3-d1da-49e1-9619-81ceb6b4ef92" providerId="ADAL" clId="{BEAF0EB0-01A9-4DF0-966D-C457FF663AC7}" dt="2024-04-16T08:26:42.869" v="0"/>
        <pc:sldMkLst>
          <pc:docMk/>
          <pc:sldMk cId="4219233715" sldId="264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4219233715" sldId="264"/>
            <ac:picMk id="8" creationId="{A44699ED-11FB-4905-B9DA-B0B30DD2747F}"/>
          </ac:picMkLst>
        </pc:picChg>
      </pc:sldChg>
      <pc:sldChg chg="delSp modTransition modAnim">
        <pc:chgData name="Andrew Beatty" userId="ddf183e3-d1da-49e1-9619-81ceb6b4ef92" providerId="ADAL" clId="{BEAF0EB0-01A9-4DF0-966D-C457FF663AC7}" dt="2024-04-16T08:26:42.869" v="0"/>
        <pc:sldMkLst>
          <pc:docMk/>
          <pc:sldMk cId="1096342370" sldId="268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1096342370" sldId="268"/>
            <ac:picMk id="6" creationId="{4BA45A28-ED87-4BDC-9308-8432DCEE2EAC}"/>
          </ac:picMkLst>
        </pc:picChg>
      </pc:sldChg>
      <pc:sldChg chg="delSp del modTransition modAnim">
        <pc:chgData name="Andrew Beatty" userId="ddf183e3-d1da-49e1-9619-81ceb6b4ef92" providerId="ADAL" clId="{BEAF0EB0-01A9-4DF0-966D-C457FF663AC7}" dt="2024-04-16T08:26:49.540" v="2" actId="47"/>
        <pc:sldMkLst>
          <pc:docMk/>
          <pc:sldMk cId="2761076171" sldId="276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2761076171" sldId="276"/>
            <ac:picMk id="4" creationId="{2FA33DB8-68BC-4DB6-8283-1FBE6379A71B}"/>
          </ac:picMkLst>
        </pc:picChg>
      </pc:sldChg>
      <pc:sldChg chg="delSp modTransition modAnim">
        <pc:chgData name="Andrew Beatty" userId="ddf183e3-d1da-49e1-9619-81ceb6b4ef92" providerId="ADAL" clId="{BEAF0EB0-01A9-4DF0-966D-C457FF663AC7}" dt="2024-04-16T08:26:42.869" v="0"/>
        <pc:sldMkLst>
          <pc:docMk/>
          <pc:sldMk cId="1277932542" sldId="277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1277932542" sldId="277"/>
            <ac:picMk id="11" creationId="{F33A38B4-5E26-4C7A-94C6-32EAB9E18596}"/>
          </ac:picMkLst>
        </pc:picChg>
      </pc:sldChg>
      <pc:sldChg chg="delSp modTransition modAnim">
        <pc:chgData name="Andrew Beatty" userId="ddf183e3-d1da-49e1-9619-81ceb6b4ef92" providerId="ADAL" clId="{BEAF0EB0-01A9-4DF0-966D-C457FF663AC7}" dt="2024-04-16T08:26:42.869" v="0"/>
        <pc:sldMkLst>
          <pc:docMk/>
          <pc:sldMk cId="666750763" sldId="278"/>
        </pc:sldMkLst>
        <pc:picChg chg="del">
          <ac:chgData name="Andrew Beatty" userId="ddf183e3-d1da-49e1-9619-81ceb6b4ef92" providerId="ADAL" clId="{BEAF0EB0-01A9-4DF0-966D-C457FF663AC7}" dt="2024-04-16T08:26:42.869" v="0"/>
          <ac:picMkLst>
            <pc:docMk/>
            <pc:sldMk cId="666750763" sldId="278"/>
            <ac:picMk id="10" creationId="{95F03383-8024-4051-8DB0-1C771BB5CB86}"/>
          </ac:picMkLst>
        </pc:picChg>
      </pc:sldChg>
      <pc:sldChg chg="del modTransition">
        <pc:chgData name="Andrew Beatty" userId="ddf183e3-d1da-49e1-9619-81ceb6b4ef92" providerId="ADAL" clId="{BEAF0EB0-01A9-4DF0-966D-C457FF663AC7}" dt="2024-04-16T08:26:47.404" v="1" actId="47"/>
        <pc:sldMkLst>
          <pc:docMk/>
          <pc:sldMk cId="1918487419" sldId="283"/>
        </pc:sldMkLst>
      </pc:sldChg>
    </pc:docChg>
  </pc:docChgLst>
  <pc:docChgLst>
    <pc:chgData name="Andrew Beatty" userId="ddf183e3-d1da-49e1-9619-81ceb6b4ef92" providerId="ADAL" clId="{8E4F5145-1623-4856-83C3-82D76EC0AD7F}"/>
    <pc:docChg chg="custSel modSld">
      <pc:chgData name="Andrew Beatty" userId="ddf183e3-d1da-49e1-9619-81ceb6b4ef92" providerId="ADAL" clId="{8E4F5145-1623-4856-83C3-82D76EC0AD7F}" dt="2024-04-15T17:06:12.441" v="8" actId="20577"/>
      <pc:docMkLst>
        <pc:docMk/>
      </pc:docMkLst>
      <pc:sldChg chg="modSp mod">
        <pc:chgData name="Andrew Beatty" userId="ddf183e3-d1da-49e1-9619-81ceb6b4ef92" providerId="ADAL" clId="{8E4F5145-1623-4856-83C3-82D76EC0AD7F}" dt="2024-04-15T17:06:12.441" v="8" actId="20577"/>
        <pc:sldMkLst>
          <pc:docMk/>
          <pc:sldMk cId="1857251170" sldId="256"/>
        </pc:sldMkLst>
        <pc:spChg chg="mod">
          <ac:chgData name="Andrew Beatty" userId="ddf183e3-d1da-49e1-9619-81ceb6b4ef92" providerId="ADAL" clId="{8E4F5145-1623-4856-83C3-82D76EC0AD7F}" dt="2024-04-15T17:06:12.441" v="8" actId="20577"/>
          <ac:spMkLst>
            <pc:docMk/>
            <pc:sldMk cId="1857251170" sldId="256"/>
            <ac:spMk id="3" creationId="{190AD773-E8E4-4EB2-8065-976FF11ACE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Objects 2 </a:t>
            </a:r>
            <a:r>
              <a:rPr lang="en-GB" sz="2000" dirty="0"/>
              <a:t>classes and instances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14A-EE18-428D-AC2E-F6DF985D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98297" cy="1609344"/>
          </a:xfrm>
        </p:spPr>
        <p:txBody>
          <a:bodyPr>
            <a:normAutofit/>
          </a:bodyPr>
          <a:lstStyle/>
          <a:p>
            <a:r>
              <a:rPr lang="en-IE" dirty="0"/>
              <a:t>Organising your code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8E1D-EB73-4776-8252-F64BD0F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765317"/>
            <a:ext cx="47396415" cy="1385906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Grouping data in a dictionary or a list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Breaking your code into smaller functions and storing them in modules</a:t>
            </a:r>
          </a:p>
          <a:p>
            <a:r>
              <a:rPr lang="en-GB" dirty="0"/>
              <a:t>Organising data and functions together in Objects</a:t>
            </a:r>
          </a:p>
          <a:p>
            <a:pPr lvl="1"/>
            <a:r>
              <a:rPr lang="en-GB" dirty="0"/>
              <a:t>Object class </a:t>
            </a:r>
          </a:p>
          <a:p>
            <a:pPr lvl="1"/>
            <a:r>
              <a:rPr lang="en-GB" dirty="0"/>
              <a:t>Object instance</a:t>
            </a:r>
          </a:p>
          <a:p>
            <a:r>
              <a:rPr lang="en-GB" dirty="0"/>
              <a:t>Using objects (the dot) </a:t>
            </a:r>
          </a:p>
          <a:p>
            <a:r>
              <a:rPr lang="en-GB" dirty="0"/>
              <a:t>More syntax for creating them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Procedural Programming Vs Object Oriented programming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1210740-F490-4756-8E2E-EA9F13916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436255" cy="1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9983836-CD90-4AA8-AEF7-C02883827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872836" cy="8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23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B8B4-C58A-48E1-A119-C2BEBDFC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class and object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7FA0-5A45-4083-A2D9-433FFC9D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1" y="1725593"/>
            <a:ext cx="8819157" cy="3900701"/>
          </a:xfrm>
        </p:spPr>
        <p:txBody>
          <a:bodyPr/>
          <a:lstStyle/>
          <a:p>
            <a:r>
              <a:rPr lang="en-IE" dirty="0"/>
              <a:t>House plans vs a particular house analogy</a:t>
            </a:r>
          </a:p>
          <a:p>
            <a:r>
              <a:rPr lang="en-IE" dirty="0"/>
              <a:t>Create an object class</a:t>
            </a:r>
          </a:p>
          <a:p>
            <a:endParaRPr lang="en-IE" dirty="0"/>
          </a:p>
          <a:p>
            <a:r>
              <a:rPr lang="en-IE" dirty="0"/>
              <a:t>Use that class by creating an instance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You can then use that instance, create new attributes or even functions.</a:t>
            </a:r>
          </a:p>
          <a:p>
            <a:pPr marL="0" indent="0">
              <a:buNone/>
            </a:pPr>
            <a:r>
              <a:rPr lang="en-IE" dirty="0"/>
              <a:t>(you use the dot notation not the square brackets).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1E366-64DC-46A0-9A92-E10FBEF43A21}"/>
              </a:ext>
            </a:extLst>
          </p:cNvPr>
          <p:cNvSpPr txBox="1"/>
          <p:nvPr/>
        </p:nvSpPr>
        <p:spPr>
          <a:xfrm>
            <a:off x="3978610" y="2523794"/>
            <a:ext cx="503381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IE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C9AE0-624C-43E2-B593-F5AFC392455A}"/>
              </a:ext>
            </a:extLst>
          </p:cNvPr>
          <p:cNvSpPr txBox="1"/>
          <p:nvPr/>
        </p:nvSpPr>
        <p:spPr>
          <a:xfrm>
            <a:off x="1063751" y="5206850"/>
            <a:ext cx="434339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latin typeface="Consolas" panose="020B0609020204030204" pitchFamily="49" charset="0"/>
              </a:rPr>
              <a:t>inst.attribute_name</a:t>
            </a:r>
            <a:r>
              <a:rPr lang="en-IE" sz="2000" dirty="0">
                <a:latin typeface="Consolas" panose="020B0609020204030204" pitchFamily="49" charset="0"/>
              </a:rPr>
              <a:t> = ‘blah’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print(</a:t>
            </a:r>
            <a:r>
              <a:rPr lang="en-IE" sz="2000" dirty="0" err="1">
                <a:latin typeface="Consolas" panose="020B0609020204030204" pitchFamily="49" charset="0"/>
              </a:rPr>
              <a:t>inst.attribute_name</a:t>
            </a:r>
            <a:r>
              <a:rPr lang="en-IE" sz="2000" dirty="0">
                <a:latin typeface="Consolas" panose="020B0609020204030204" pitchFamily="49" charset="0"/>
              </a:rPr>
              <a:t>)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2ECF3-4D66-4C4B-92CF-E8999223F961}"/>
              </a:ext>
            </a:extLst>
          </p:cNvPr>
          <p:cNvSpPr txBox="1"/>
          <p:nvPr/>
        </p:nvSpPr>
        <p:spPr>
          <a:xfrm>
            <a:off x="3978610" y="3456979"/>
            <a:ext cx="5033818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latin typeface="Consolas" panose="020B0609020204030204" pitchFamily="49" charset="0"/>
              </a:rPr>
              <a:t>inst</a:t>
            </a:r>
            <a:r>
              <a:rPr lang="en-IE" sz="2000" dirty="0">
                <a:latin typeface="Consolas" panose="020B0609020204030204" pitchFamily="49" charset="0"/>
              </a:rPr>
              <a:t> = </a:t>
            </a:r>
            <a:r>
              <a:rPr lang="en-IE" sz="2000" dirty="0" err="1">
                <a:latin typeface="Consolas" panose="020B06090202040302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IE" sz="2000" dirty="0">
                <a:latin typeface="Consolas" panose="020B0609020204030204" pitchFamily="49" charset="0"/>
              </a:rPr>
              <a:t>inst2 = </a:t>
            </a:r>
            <a:r>
              <a:rPr lang="en-IE" sz="2000" dirty="0" err="1">
                <a:latin typeface="Consolas" panose="020B0609020204030204" pitchFamily="49" charset="0"/>
              </a:rPr>
              <a:t>Nameofclass</a:t>
            </a:r>
            <a:r>
              <a:rPr lang="en-IE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4B62-4849-4109-B85C-DA13A565A545}"/>
              </a:ext>
            </a:extLst>
          </p:cNvPr>
          <p:cNvSpPr txBox="1"/>
          <p:nvPr/>
        </p:nvSpPr>
        <p:spPr>
          <a:xfrm>
            <a:off x="5735045" y="5206849"/>
            <a:ext cx="488215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inst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[‘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ano_name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’] = ‘blah2’</a:t>
            </a:r>
          </a:p>
          <a:p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print(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inst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[‘</a:t>
            </a:r>
            <a:r>
              <a:rPr lang="en-IE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attribute_name</a:t>
            </a:r>
            <a:r>
              <a:rPr lang="en-IE" sz="2000" dirty="0">
                <a:solidFill>
                  <a:srgbClr val="FF0000"/>
                </a:solidFill>
                <a:latin typeface="Consolas" panose="020B0609020204030204" pitchFamily="49" charset="0"/>
              </a:rPr>
              <a:t>’])</a:t>
            </a:r>
          </a:p>
          <a:p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3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352C-B7FC-41CB-8BF1-0435FA0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3023"/>
            <a:ext cx="10058400" cy="1609344"/>
          </a:xfrm>
        </p:spPr>
        <p:txBody>
          <a:bodyPr/>
          <a:lstStyle/>
          <a:p>
            <a:r>
              <a:rPr lang="en-IE" dirty="0"/>
              <a:t>More 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DB3F-6D27-4F7B-839D-9FD9768A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1045"/>
            <a:ext cx="5712691" cy="4436410"/>
          </a:xfrm>
        </p:spPr>
        <p:txBody>
          <a:bodyPr>
            <a:normAutofit/>
          </a:bodyPr>
          <a:lstStyle/>
          <a:p>
            <a:r>
              <a:rPr lang="en-IE" dirty="0"/>
              <a:t>__</a:t>
            </a:r>
            <a:r>
              <a:rPr lang="en-IE" dirty="0" err="1"/>
              <a:t>init</a:t>
            </a:r>
            <a:r>
              <a:rPr lang="en-IE" dirty="0"/>
              <a:t>__</a:t>
            </a:r>
          </a:p>
          <a:p>
            <a:pPr lvl="1"/>
            <a:r>
              <a:rPr lang="en-IE" dirty="0">
                <a:latin typeface="Arial Black" panose="020B0A04020102020204" pitchFamily="34" charset="0"/>
              </a:rPr>
              <a:t>Used to create an instance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Other </a:t>
            </a:r>
            <a:r>
              <a:rPr lang="en-IE" dirty="0" err="1"/>
              <a:t>dunder</a:t>
            </a:r>
            <a:r>
              <a:rPr lang="en-IE" dirty="0"/>
              <a:t> methods</a:t>
            </a:r>
          </a:p>
          <a:p>
            <a:pPr lvl="1"/>
            <a:r>
              <a:rPr lang="en-IE" dirty="0"/>
              <a:t>__str__(self)</a:t>
            </a:r>
          </a:p>
          <a:p>
            <a:pPr lvl="2"/>
            <a:r>
              <a:rPr lang="en-IE" dirty="0"/>
              <a:t>Used to return a string representation</a:t>
            </a:r>
          </a:p>
          <a:p>
            <a:pPr lvl="1"/>
            <a:r>
              <a:rPr lang="en-IE" dirty="0"/>
              <a:t>__add__(self, other)</a:t>
            </a:r>
          </a:p>
          <a:p>
            <a:pPr lvl="1"/>
            <a:r>
              <a:rPr lang="en-IE" dirty="0"/>
              <a:t>__</a:t>
            </a:r>
            <a:r>
              <a:rPr lang="en-IE" dirty="0" err="1"/>
              <a:t>iter</a:t>
            </a:r>
            <a:r>
              <a:rPr lang="en-IE" dirty="0"/>
              <a:t>__(self)</a:t>
            </a:r>
          </a:p>
          <a:p>
            <a:r>
              <a:rPr lang="en-IE" dirty="0"/>
              <a:t>inheritance</a:t>
            </a:r>
          </a:p>
          <a:p>
            <a:pPr lvl="2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BA7AD-3DAC-43B2-A8A9-DA1D9747ECF7}"/>
              </a:ext>
            </a:extLst>
          </p:cNvPr>
          <p:cNvSpPr txBox="1"/>
          <p:nvPr/>
        </p:nvSpPr>
        <p:spPr>
          <a:xfrm>
            <a:off x="1611745" y="2296188"/>
            <a:ext cx="681181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def __</a:t>
            </a:r>
            <a:r>
              <a:rPr lang="en-GB" dirty="0" err="1">
                <a:latin typeface="Consolas" panose="020B0609020204030204" pitchFamily="49" charset="0"/>
              </a:rPr>
              <a:t>init</a:t>
            </a:r>
            <a:r>
              <a:rPr lang="en-GB" dirty="0">
                <a:latin typeface="Consolas" panose="020B0609020204030204" pitchFamily="49" charset="0"/>
              </a:rPr>
              <a:t>__(self, 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self.firstname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firstname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self.lastname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lastname</a:t>
            </a:r>
            <a:endParaRPr lang="en-I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061-881E-41A8-9B01-DE0C181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88361"/>
            <a:ext cx="10058400" cy="1609344"/>
          </a:xfrm>
        </p:spPr>
        <p:txBody>
          <a:bodyPr/>
          <a:lstStyle/>
          <a:p>
            <a:pPr algn="ctr"/>
            <a:r>
              <a:rPr lang="en-IE" dirty="0"/>
              <a:t>Stand up and get a drink</a:t>
            </a:r>
          </a:p>
        </p:txBody>
      </p:sp>
    </p:spTree>
    <p:extLst>
      <p:ext uri="{BB962C8B-B14F-4D97-AF65-F5344CB8AC3E}">
        <p14:creationId xmlns:p14="http://schemas.microsoft.com/office/powerpoint/2010/main" val="109634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3F962E-2A62-4241-9ED6-8AA3A164CFB6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b79411a-74a9-4456-bf24-7becf0a1874f"/>
    <ds:schemaRef ds:uri="022397c6-a0dd-4bd1-b5b2-3083c75319a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15509</TotalTime>
  <Words>225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 Black</vt:lpstr>
      <vt:lpstr>Consolas</vt:lpstr>
      <vt:lpstr>Courier New</vt:lpstr>
      <vt:lpstr>Rockwell</vt:lpstr>
      <vt:lpstr>Rockwell Condensed</vt:lpstr>
      <vt:lpstr>Wingdings</vt:lpstr>
      <vt:lpstr>Wood Type</vt:lpstr>
      <vt:lpstr>Objects 2 classes and instances</vt:lpstr>
      <vt:lpstr>Organising your code</vt:lpstr>
      <vt:lpstr>Object class and object instance</vt:lpstr>
      <vt:lpstr>More on class</vt:lpstr>
      <vt:lpstr>Stand up and get a drink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19</cp:revision>
  <dcterms:created xsi:type="dcterms:W3CDTF">2021-01-04T12:46:45Z</dcterms:created>
  <dcterms:modified xsi:type="dcterms:W3CDTF">2024-04-16T08:27:01Z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