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1A5B7-31AC-4500-849E-D55989777A3D}" v="1" dt="2024-04-16T08:27:18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5491A5B7-31AC-4500-849E-D55989777A3D}"/>
    <pc:docChg chg="modSld">
      <pc:chgData name="Andrew Beatty" userId="ddf183e3-d1da-49e1-9619-81ceb6b4ef92" providerId="ADAL" clId="{5491A5B7-31AC-4500-849E-D55989777A3D}" dt="2024-04-16T08:27:18.112" v="0"/>
      <pc:docMkLst>
        <pc:docMk/>
      </pc:docMkLst>
      <pc:sldChg chg="delSp modTransition modAnim">
        <pc:chgData name="Andrew Beatty" userId="ddf183e3-d1da-49e1-9619-81ceb6b4ef92" providerId="ADAL" clId="{5491A5B7-31AC-4500-849E-D55989777A3D}" dt="2024-04-16T08:27:18.112" v="0"/>
        <pc:sldMkLst>
          <pc:docMk/>
          <pc:sldMk cId="1857251170" sldId="256"/>
        </pc:sldMkLst>
        <pc:picChg chg="del">
          <ac:chgData name="Andrew Beatty" userId="ddf183e3-d1da-49e1-9619-81ceb6b4ef92" providerId="ADAL" clId="{5491A5B7-31AC-4500-849E-D55989777A3D}" dt="2024-04-16T08:27:18.112" v="0"/>
          <ac:picMkLst>
            <pc:docMk/>
            <pc:sldMk cId="1857251170" sldId="256"/>
            <ac:picMk id="10" creationId="{8267F63E-3CC2-46FD-B0A9-28794AD303EC}"/>
          </ac:picMkLst>
        </pc:picChg>
      </pc:sldChg>
      <pc:sldChg chg="delSp modTransition modAnim">
        <pc:chgData name="Andrew Beatty" userId="ddf183e3-d1da-49e1-9619-81ceb6b4ef92" providerId="ADAL" clId="{5491A5B7-31AC-4500-849E-D55989777A3D}" dt="2024-04-16T08:27:18.112" v="0"/>
        <pc:sldMkLst>
          <pc:docMk/>
          <pc:sldMk cId="4219233715" sldId="264"/>
        </pc:sldMkLst>
        <pc:picChg chg="del">
          <ac:chgData name="Andrew Beatty" userId="ddf183e3-d1da-49e1-9619-81ceb6b4ef92" providerId="ADAL" clId="{5491A5B7-31AC-4500-849E-D55989777A3D}" dt="2024-04-16T08:27:18.112" v="0"/>
          <ac:picMkLst>
            <pc:docMk/>
            <pc:sldMk cId="4219233715" sldId="264"/>
            <ac:picMk id="10" creationId="{53BBF838-26A3-4044-8874-0673A9DD2317}"/>
          </ac:picMkLst>
        </pc:picChg>
      </pc:sldChg>
      <pc:sldChg chg="delSp modTransition modAnim">
        <pc:chgData name="Andrew Beatty" userId="ddf183e3-d1da-49e1-9619-81ceb6b4ef92" providerId="ADAL" clId="{5491A5B7-31AC-4500-849E-D55989777A3D}" dt="2024-04-16T08:27:18.112" v="0"/>
        <pc:sldMkLst>
          <pc:docMk/>
          <pc:sldMk cId="1096342370" sldId="268"/>
        </pc:sldMkLst>
        <pc:picChg chg="del">
          <ac:chgData name="Andrew Beatty" userId="ddf183e3-d1da-49e1-9619-81ceb6b4ef92" providerId="ADAL" clId="{5491A5B7-31AC-4500-849E-D55989777A3D}" dt="2024-04-16T08:27:18.112" v="0"/>
          <ac:picMkLst>
            <pc:docMk/>
            <pc:sldMk cId="1096342370" sldId="268"/>
            <ac:picMk id="8" creationId="{3D29942B-7C9C-48FD-AA78-284B4E16E396}"/>
          </ac:picMkLst>
        </pc:picChg>
      </pc:sldChg>
    </pc:docChg>
  </pc:docChgLst>
  <pc:docChgLst>
    <pc:chgData name="Andrew Beatty" userId="ddf183e3-d1da-49e1-9619-81ceb6b4ef92" providerId="ADAL" clId="{9CEBA6B5-4348-4296-A86E-E55AE5583641}"/>
    <pc:docChg chg="custSel modSld">
      <pc:chgData name="Andrew Beatty" userId="ddf183e3-d1da-49e1-9619-81ceb6b4ef92" providerId="ADAL" clId="{9CEBA6B5-4348-4296-A86E-E55AE5583641}" dt="2024-04-15T17:06:46.252" v="1" actId="27636"/>
      <pc:docMkLst>
        <pc:docMk/>
      </pc:docMkLst>
      <pc:sldChg chg="modSp mod">
        <pc:chgData name="Andrew Beatty" userId="ddf183e3-d1da-49e1-9619-81ceb6b4ef92" providerId="ADAL" clId="{9CEBA6B5-4348-4296-A86E-E55AE5583641}" dt="2024-04-15T17:06:46.252" v="1" actId="27636"/>
        <pc:sldMkLst>
          <pc:docMk/>
          <pc:sldMk cId="1857251170" sldId="256"/>
        </pc:sldMkLst>
        <pc:spChg chg="mod">
          <ac:chgData name="Andrew Beatty" userId="ddf183e3-d1da-49e1-9619-81ceb6b4ef92" providerId="ADAL" clId="{9CEBA6B5-4348-4296-A86E-E55AE5583641}" dt="2024-04-15T17:06:46.252" v="1" actId="27636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  <pc:docChgLst>
    <pc:chgData name="Andrew Beatty" userId="b3294954-d4b5-4a40-95d7-bd84a7c4023c" providerId="ADAL" clId="{B406ADB5-A0D7-4576-A3DC-41BD6BAAC387}"/>
    <pc:docChg chg="custSel delSld modSld">
      <pc:chgData name="Andrew Beatty" userId="b3294954-d4b5-4a40-95d7-bd84a7c4023c" providerId="ADAL" clId="{B406ADB5-A0D7-4576-A3DC-41BD6BAAC387}" dt="2021-03-19T20:18:19.189" v="361"/>
      <pc:docMkLst>
        <pc:docMk/>
      </pc:docMkLst>
      <pc:sldChg chg="addSp delSp modSp mod modTransition modAnim">
        <pc:chgData name="Andrew Beatty" userId="b3294954-d4b5-4a40-95d7-bd84a7c4023c" providerId="ADAL" clId="{B406ADB5-A0D7-4576-A3DC-41BD6BAAC387}" dt="2021-03-19T20:18:19.189" v="361"/>
        <pc:sldMkLst>
          <pc:docMk/>
          <pc:sldMk cId="1857251170" sldId="256"/>
        </pc:sldMkLst>
        <pc:spChg chg="mod">
          <ac:chgData name="Andrew Beatty" userId="b3294954-d4b5-4a40-95d7-bd84a7c4023c" providerId="ADAL" clId="{B406ADB5-A0D7-4576-A3DC-41BD6BAAC387}" dt="2021-03-19T20:04:00.458" v="46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1857251170" sldId="256"/>
            <ac:picMk id="8" creationId="{4FA554BE-1339-4E3E-A020-3899E70B83E9}"/>
          </ac:picMkLst>
        </pc:picChg>
        <pc:picChg chg="add del mod">
          <ac:chgData name="Andrew Beatty" userId="b3294954-d4b5-4a40-95d7-bd84a7c4023c" providerId="ADAL" clId="{B406ADB5-A0D7-4576-A3DC-41BD6BAAC387}" dt="2021-03-19T20:14:42.724" v="360"/>
          <ac:picMkLst>
            <pc:docMk/>
            <pc:sldMk cId="1857251170" sldId="256"/>
            <ac:picMk id="9" creationId="{D0F03676-439D-48F5-AACA-7E1B4525377D}"/>
          </ac:picMkLst>
        </pc:picChg>
        <pc:picChg chg="add mod">
          <ac:chgData name="Andrew Beatty" userId="b3294954-d4b5-4a40-95d7-bd84a7c4023c" providerId="ADAL" clId="{B406ADB5-A0D7-4576-A3DC-41BD6BAAC387}" dt="2021-03-19T20:18:19.189" v="361"/>
          <ac:picMkLst>
            <pc:docMk/>
            <pc:sldMk cId="1857251170" sldId="256"/>
            <ac:picMk id="10" creationId="{8267F63E-3CC2-46FD-B0A9-28794AD303EC}"/>
          </ac:picMkLst>
        </pc:picChg>
      </pc:sldChg>
      <pc:sldChg chg="addSp delSp modSp mod modTransition modAnim">
        <pc:chgData name="Andrew Beatty" userId="b3294954-d4b5-4a40-95d7-bd84a7c4023c" providerId="ADAL" clId="{B406ADB5-A0D7-4576-A3DC-41BD6BAAC387}" dt="2021-03-19T20:18:19.189" v="361"/>
        <pc:sldMkLst>
          <pc:docMk/>
          <pc:sldMk cId="4219233715" sldId="264"/>
        </pc:sldMkLst>
        <pc:spChg chg="mod">
          <ac:chgData name="Andrew Beatty" userId="b3294954-d4b5-4a40-95d7-bd84a7c4023c" providerId="ADAL" clId="{B406ADB5-A0D7-4576-A3DC-41BD6BAAC387}" dt="2021-03-19T20:14:28.389" v="358" actId="20577"/>
          <ac:spMkLst>
            <pc:docMk/>
            <pc:sldMk cId="4219233715" sldId="264"/>
            <ac:spMk id="2" creationId="{3BDB514A-EE18-428D-AC2E-F6DF985D7363}"/>
          </ac:spMkLst>
        </pc:spChg>
        <pc:spChg chg="mod">
          <ac:chgData name="Andrew Beatty" userId="b3294954-d4b5-4a40-95d7-bd84a7c4023c" providerId="ADAL" clId="{B406ADB5-A0D7-4576-A3DC-41BD6BAAC387}" dt="2021-03-19T20:07:51.506" v="352" actId="20577"/>
          <ac:spMkLst>
            <pc:docMk/>
            <pc:sldMk cId="4219233715" sldId="264"/>
            <ac:spMk id="3" creationId="{4C1F8E1D-EB73-4776-8252-F64BD0F50400}"/>
          </ac:spMkLst>
        </pc:spChg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4219233715" sldId="264"/>
            <ac:picMk id="8" creationId="{A44699ED-11FB-4905-B9DA-B0B30DD2747F}"/>
          </ac:picMkLst>
        </pc:picChg>
        <pc:picChg chg="add del mod">
          <ac:chgData name="Andrew Beatty" userId="b3294954-d4b5-4a40-95d7-bd84a7c4023c" providerId="ADAL" clId="{B406ADB5-A0D7-4576-A3DC-41BD6BAAC387}" dt="2021-03-19T20:14:42.724" v="360"/>
          <ac:picMkLst>
            <pc:docMk/>
            <pc:sldMk cId="4219233715" sldId="264"/>
            <ac:picMk id="9" creationId="{2BF909E3-F16B-46BA-8815-0F4D75E527B3}"/>
          </ac:picMkLst>
        </pc:picChg>
        <pc:picChg chg="add mod">
          <ac:chgData name="Andrew Beatty" userId="b3294954-d4b5-4a40-95d7-bd84a7c4023c" providerId="ADAL" clId="{B406ADB5-A0D7-4576-A3DC-41BD6BAAC387}" dt="2021-03-19T20:18:19.189" v="361"/>
          <ac:picMkLst>
            <pc:docMk/>
            <pc:sldMk cId="4219233715" sldId="264"/>
            <ac:picMk id="10" creationId="{53BBF838-26A3-4044-8874-0673A9DD2317}"/>
          </ac:picMkLst>
        </pc:picChg>
      </pc:sldChg>
      <pc:sldChg chg="addSp delSp modSp mod modTransition modAnim">
        <pc:chgData name="Andrew Beatty" userId="b3294954-d4b5-4a40-95d7-bd84a7c4023c" providerId="ADAL" clId="{B406ADB5-A0D7-4576-A3DC-41BD6BAAC387}" dt="2021-03-19T20:18:19.189" v="361"/>
        <pc:sldMkLst>
          <pc:docMk/>
          <pc:sldMk cId="1096342370" sldId="268"/>
        </pc:sldMkLst>
        <pc:spChg chg="mod">
          <ac:chgData name="Andrew Beatty" userId="b3294954-d4b5-4a40-95d7-bd84a7c4023c" providerId="ADAL" clId="{B406ADB5-A0D7-4576-A3DC-41BD6BAAC387}" dt="2021-03-19T20:05:41.778" v="170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1096342370" sldId="268"/>
            <ac:picMk id="6" creationId="{4BA45A28-ED87-4BDC-9308-8432DCEE2EAC}"/>
          </ac:picMkLst>
        </pc:picChg>
        <pc:picChg chg="add del mod">
          <ac:chgData name="Andrew Beatty" userId="b3294954-d4b5-4a40-95d7-bd84a7c4023c" providerId="ADAL" clId="{B406ADB5-A0D7-4576-A3DC-41BD6BAAC387}" dt="2021-03-19T20:14:42.724" v="360"/>
          <ac:picMkLst>
            <pc:docMk/>
            <pc:sldMk cId="1096342370" sldId="268"/>
            <ac:picMk id="7" creationId="{E25BD514-4C1D-4C22-B4E1-11FB95C11910}"/>
          </ac:picMkLst>
        </pc:picChg>
        <pc:picChg chg="add mod">
          <ac:chgData name="Andrew Beatty" userId="b3294954-d4b5-4a40-95d7-bd84a7c4023c" providerId="ADAL" clId="{B406ADB5-A0D7-4576-A3DC-41BD6BAAC387}" dt="2021-03-19T20:18:19.189" v="361"/>
          <ac:picMkLst>
            <pc:docMk/>
            <pc:sldMk cId="1096342370" sldId="268"/>
            <ac:picMk id="8" creationId="{3D29942B-7C9C-48FD-AA78-284B4E16E396}"/>
          </ac:picMkLst>
        </pc:picChg>
      </pc:sldChg>
      <pc:sldChg chg="delSp del modTransition modAnim">
        <pc:chgData name="Andrew Beatty" userId="b3294954-d4b5-4a40-95d7-bd84a7c4023c" providerId="ADAL" clId="{B406ADB5-A0D7-4576-A3DC-41BD6BAAC387}" dt="2021-03-19T20:05:27.937" v="144" actId="47"/>
        <pc:sldMkLst>
          <pc:docMk/>
          <pc:sldMk cId="2761076171" sldId="276"/>
        </pc:sldMkLst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2761076171" sldId="276"/>
            <ac:picMk id="4" creationId="{2FA33DB8-68BC-4DB6-8283-1FBE6379A71B}"/>
          </ac:picMkLst>
        </pc:picChg>
      </pc:sldChg>
      <pc:sldChg chg="delSp del modTransition modAnim">
        <pc:chgData name="Andrew Beatty" userId="b3294954-d4b5-4a40-95d7-bd84a7c4023c" providerId="ADAL" clId="{B406ADB5-A0D7-4576-A3DC-41BD6BAAC387}" dt="2021-03-19T20:05:23.708" v="141" actId="47"/>
        <pc:sldMkLst>
          <pc:docMk/>
          <pc:sldMk cId="1277932542" sldId="277"/>
        </pc:sldMkLst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1277932542" sldId="277"/>
            <ac:picMk id="11" creationId="{F33A38B4-5E26-4C7A-94C6-32EAB9E18596}"/>
          </ac:picMkLst>
        </pc:picChg>
      </pc:sldChg>
      <pc:sldChg chg="delSp del modTransition modAnim">
        <pc:chgData name="Andrew Beatty" userId="b3294954-d4b5-4a40-95d7-bd84a7c4023c" providerId="ADAL" clId="{B406ADB5-A0D7-4576-A3DC-41BD6BAAC387}" dt="2021-03-19T20:05:27.190" v="143" actId="47"/>
        <pc:sldMkLst>
          <pc:docMk/>
          <pc:sldMk cId="666750763" sldId="278"/>
        </pc:sldMkLst>
        <pc:picChg chg="del">
          <ac:chgData name="Andrew Beatty" userId="b3294954-d4b5-4a40-95d7-bd84a7c4023c" providerId="ADAL" clId="{B406ADB5-A0D7-4576-A3DC-41BD6BAAC387}" dt="2021-03-19T20:03:39.653" v="1"/>
          <ac:picMkLst>
            <pc:docMk/>
            <pc:sldMk cId="666750763" sldId="278"/>
            <ac:picMk id="10" creationId="{95F03383-8024-4051-8DB0-1C771BB5CB86}"/>
          </ac:picMkLst>
        </pc:picChg>
      </pc:sldChg>
      <pc:sldChg chg="addSp delSp modSp del mod modTransition delAnim">
        <pc:chgData name="Andrew Beatty" userId="b3294954-d4b5-4a40-95d7-bd84a7c4023c" providerId="ADAL" clId="{B406ADB5-A0D7-4576-A3DC-41BD6BAAC387}" dt="2021-03-19T20:14:20.163" v="357" actId="47"/>
        <pc:sldMkLst>
          <pc:docMk/>
          <pc:sldMk cId="1918487419" sldId="283"/>
        </pc:sldMkLst>
        <pc:picChg chg="del">
          <ac:chgData name="Andrew Beatty" userId="b3294954-d4b5-4a40-95d7-bd84a7c4023c" providerId="ADAL" clId="{B406ADB5-A0D7-4576-A3DC-41BD6BAAC387}" dt="2021-03-19T20:05:25.530" v="142" actId="478"/>
          <ac:picMkLst>
            <pc:docMk/>
            <pc:sldMk cId="1918487419" sldId="283"/>
            <ac:picMk id="4" creationId="{E14BC03C-18FE-49F7-A7F8-517395FC5C41}"/>
          </ac:picMkLst>
        </pc:picChg>
        <pc:picChg chg="add mod">
          <ac:chgData name="Andrew Beatty" userId="b3294954-d4b5-4a40-95d7-bd84a7c4023c" providerId="ADAL" clId="{B406ADB5-A0D7-4576-A3DC-41BD6BAAC387}" dt="2021-03-19T20:13:28.409" v="355"/>
          <ac:picMkLst>
            <pc:docMk/>
            <pc:sldMk cId="1918487419" sldId="283"/>
            <ac:picMk id="5" creationId="{20352E62-0AFC-4FDA-A62D-FE91484A17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Objects 3 </a:t>
            </a:r>
            <a:r>
              <a:rPr lang="en-GB" sz="2000" dirty="0"/>
              <a:t>procedural vs object oriented programming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r>
              <a:rPr lang="en-IE"/>
              <a:t>Programming And Scripting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86443" cy="3385404"/>
          </a:xfrm>
        </p:spPr>
        <p:txBody>
          <a:bodyPr>
            <a:normAutofit/>
          </a:bodyPr>
          <a:lstStyle/>
          <a:p>
            <a:r>
              <a:rPr lang="en-IE" dirty="0"/>
              <a:t>There are many different paradigms for solving problems with programs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541" y="3406668"/>
            <a:ext cx="9792116" cy="2513841"/>
          </a:xfrm>
        </p:spPr>
        <p:txBody>
          <a:bodyPr>
            <a:normAutofit/>
          </a:bodyPr>
          <a:lstStyle/>
          <a:p>
            <a:r>
              <a:rPr lang="en-GB" dirty="0"/>
              <a:t>They exist and there have been many trees destroyed with in the pursuit about which one is the best.</a:t>
            </a:r>
          </a:p>
          <a:p>
            <a:r>
              <a:rPr lang="en-GB" dirty="0"/>
              <a:t>I recommend a pragmatic approach for you 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Here </a:t>
            </a:r>
            <a:r>
              <a:rPr lang="en-IE" dirty="0" err="1"/>
              <a:t>endeth</a:t>
            </a:r>
            <a:r>
              <a:rPr lang="en-IE" dirty="0"/>
              <a:t> the lesson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b79411a-74a9-4456-bf24-7becf0a1874f"/>
    <ds:schemaRef ds:uri="022397c6-a0dd-4bd1-b5b2-3083c75319a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15525</TotalTime>
  <Words>58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Objects 3 procedural vs object oriented programming</vt:lpstr>
      <vt:lpstr>There are many different paradigms for solving problems with programs</vt:lpstr>
      <vt:lpstr>Here endeth the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20</cp:revision>
  <dcterms:created xsi:type="dcterms:W3CDTF">2021-01-04T12:46:45Z</dcterms:created>
  <dcterms:modified xsi:type="dcterms:W3CDTF">2024-04-16T08:27:23Z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