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61" r:id="rId7"/>
    <p:sldId id="263" r:id="rId8"/>
    <p:sldId id="262" r:id="rId9"/>
    <p:sldId id="264" r:id="rId10"/>
    <p:sldId id="269" r:id="rId11"/>
    <p:sldId id="266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B794"/>
    <a:srgbClr val="FCD7B2"/>
    <a:srgbClr val="FBC693"/>
    <a:srgbClr val="66A0A1"/>
    <a:srgbClr val="03CFBC"/>
    <a:srgbClr val="03E7D1"/>
    <a:srgbClr val="F9C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98" d="100"/>
          <a:sy n="98" d="100"/>
        </p:scale>
        <p:origin x="6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F66D91D0-0216-4E29-BFEB-41A59D598A97}"/>
    <pc:docChg chg="custSel delSld modSld">
      <pc:chgData name="Andrew Beatty" userId="b3294954-d4b5-4a40-95d7-bd84a7c4023c" providerId="ADAL" clId="{F66D91D0-0216-4E29-BFEB-41A59D598A97}" dt="2021-02-04T15:20:33.236" v="45" actId="6549"/>
      <pc:docMkLst>
        <pc:docMk/>
      </pc:docMkLst>
      <pc:sldChg chg="delSp modSp mod modTransition modAnim">
        <pc:chgData name="Andrew Beatty" userId="b3294954-d4b5-4a40-95d7-bd84a7c4023c" providerId="ADAL" clId="{F66D91D0-0216-4E29-BFEB-41A59D598A97}" dt="2021-02-04T15:20:05.244" v="36" actId="20577"/>
        <pc:sldMkLst>
          <pc:docMk/>
          <pc:sldMk cId="1857251170" sldId="256"/>
        </pc:sldMkLst>
        <pc:spChg chg="mod">
          <ac:chgData name="Andrew Beatty" userId="b3294954-d4b5-4a40-95d7-bd84a7c4023c" providerId="ADAL" clId="{F66D91D0-0216-4E29-BFEB-41A59D598A97}" dt="2021-02-04T15:20:05.244" v="36" actId="20577"/>
          <ac:spMkLst>
            <pc:docMk/>
            <pc:sldMk cId="1857251170" sldId="256"/>
            <ac:spMk id="2" creationId="{8C2EA1AF-CA38-405A-8AF5-D1B294E19B79}"/>
          </ac:spMkLst>
        </pc:spChg>
        <pc:spChg chg="mod">
          <ac:chgData name="Andrew Beatty" userId="b3294954-d4b5-4a40-95d7-bd84a7c4023c" providerId="ADAL" clId="{F66D91D0-0216-4E29-BFEB-41A59D598A97}" dt="2021-02-04T15:19:46.096" v="14" actId="1076"/>
          <ac:spMkLst>
            <pc:docMk/>
            <pc:sldMk cId="1857251170" sldId="256"/>
            <ac:spMk id="4" creationId="{A3903A58-A5D5-456D-8329-0F291A4856A9}"/>
          </ac:spMkLst>
        </pc:spChg>
        <pc:picChg chg="del">
          <ac:chgData name="Andrew Beatty" userId="b3294954-d4b5-4a40-95d7-bd84a7c4023c" providerId="ADAL" clId="{F66D91D0-0216-4E29-BFEB-41A59D598A97}" dt="2021-02-04T15:19:19.024" v="0"/>
          <ac:picMkLst>
            <pc:docMk/>
            <pc:sldMk cId="1857251170" sldId="256"/>
            <ac:picMk id="7" creationId="{9E8F2C92-D54A-450B-8F37-BE5CDFA316B5}"/>
          </ac:picMkLst>
        </pc:picChg>
      </pc:sldChg>
      <pc:sldChg chg="delSp modSp mod modTransition modAnim">
        <pc:chgData name="Andrew Beatty" userId="b3294954-d4b5-4a40-95d7-bd84a7c4023c" providerId="ADAL" clId="{F66D91D0-0216-4E29-BFEB-41A59D598A97}" dt="2021-02-04T15:20:33.236" v="45" actId="6549"/>
        <pc:sldMkLst>
          <pc:docMk/>
          <pc:sldMk cId="1075996791" sldId="257"/>
        </pc:sldMkLst>
        <pc:spChg chg="mod">
          <ac:chgData name="Andrew Beatty" userId="b3294954-d4b5-4a40-95d7-bd84a7c4023c" providerId="ADAL" clId="{F66D91D0-0216-4E29-BFEB-41A59D598A97}" dt="2021-02-04T15:20:33.236" v="45" actId="6549"/>
          <ac:spMkLst>
            <pc:docMk/>
            <pc:sldMk cId="1075996791" sldId="257"/>
            <ac:spMk id="3" creationId="{3723230A-53DA-4550-8E30-E5960F210EAE}"/>
          </ac:spMkLst>
        </pc:spChg>
        <pc:graphicFrameChg chg="del modGraphic">
          <ac:chgData name="Andrew Beatty" userId="b3294954-d4b5-4a40-95d7-bd84a7c4023c" providerId="ADAL" clId="{F66D91D0-0216-4E29-BFEB-41A59D598A97}" dt="2021-02-04T15:20:15.235" v="38" actId="478"/>
          <ac:graphicFrameMkLst>
            <pc:docMk/>
            <pc:sldMk cId="1075996791" sldId="257"/>
            <ac:graphicFrameMk id="5" creationId="{200D4CA9-8E89-4EF0-B936-A853ECBD4648}"/>
          </ac:graphicFrameMkLst>
        </pc:graphicFrameChg>
        <pc:picChg chg="del">
          <ac:chgData name="Andrew Beatty" userId="b3294954-d4b5-4a40-95d7-bd84a7c4023c" providerId="ADAL" clId="{F66D91D0-0216-4E29-BFEB-41A59D598A97}" dt="2021-02-04T15:19:19.024" v="0"/>
          <ac:picMkLst>
            <pc:docMk/>
            <pc:sldMk cId="1075996791" sldId="257"/>
            <ac:picMk id="4" creationId="{DE21707C-DAA9-4772-AC44-1FFD04F3CDFC}"/>
          </ac:picMkLst>
        </pc:picChg>
      </pc:sldChg>
      <pc:sldChg chg="del modTransition">
        <pc:chgData name="Andrew Beatty" userId="b3294954-d4b5-4a40-95d7-bd84a7c4023c" providerId="ADAL" clId="{F66D91D0-0216-4E29-BFEB-41A59D598A97}" dt="2021-02-04T15:20:22.026" v="39" actId="47"/>
        <pc:sldMkLst>
          <pc:docMk/>
          <pc:sldMk cId="3828622011" sldId="258"/>
        </pc:sldMkLst>
      </pc:sldChg>
      <pc:sldChg chg="delSp del modTransition modAnim">
        <pc:chgData name="Andrew Beatty" userId="b3294954-d4b5-4a40-95d7-bd84a7c4023c" providerId="ADAL" clId="{F66D91D0-0216-4E29-BFEB-41A59D598A97}" dt="2021-02-04T15:20:24.231" v="40" actId="47"/>
        <pc:sldMkLst>
          <pc:docMk/>
          <pc:sldMk cId="1293163625" sldId="259"/>
        </pc:sldMkLst>
        <pc:picChg chg="del">
          <ac:chgData name="Andrew Beatty" userId="b3294954-d4b5-4a40-95d7-bd84a7c4023c" providerId="ADAL" clId="{F66D91D0-0216-4E29-BFEB-41A59D598A97}" dt="2021-02-04T15:19:19.024" v="0"/>
          <ac:picMkLst>
            <pc:docMk/>
            <pc:sldMk cId="1293163625" sldId="259"/>
            <ac:picMk id="4" creationId="{628B8983-85B0-42B9-941D-0C2DAD5CE4AB}"/>
          </ac:picMkLst>
        </pc:picChg>
      </pc:sldChg>
      <pc:sldChg chg="delSp modTransition modAnim">
        <pc:chgData name="Andrew Beatty" userId="b3294954-d4b5-4a40-95d7-bd84a7c4023c" providerId="ADAL" clId="{F66D91D0-0216-4E29-BFEB-41A59D598A97}" dt="2021-02-04T15:19:21.770" v="1"/>
        <pc:sldMkLst>
          <pc:docMk/>
          <pc:sldMk cId="2874281208" sldId="260"/>
        </pc:sldMkLst>
        <pc:picChg chg="del">
          <ac:chgData name="Andrew Beatty" userId="b3294954-d4b5-4a40-95d7-bd84a7c4023c" providerId="ADAL" clId="{F66D91D0-0216-4E29-BFEB-41A59D598A97}" dt="2021-02-04T15:19:19.024" v="0"/>
          <ac:picMkLst>
            <pc:docMk/>
            <pc:sldMk cId="2874281208" sldId="260"/>
            <ac:picMk id="2" creationId="{CFA96A5A-B274-45FD-8411-A03FADDB971A}"/>
          </ac:picMkLst>
        </pc:picChg>
      </pc:sldChg>
      <pc:sldChg chg="delSp del modTransition modAnim">
        <pc:chgData name="Andrew Beatty" userId="b3294954-d4b5-4a40-95d7-bd84a7c4023c" providerId="ADAL" clId="{F66D91D0-0216-4E29-BFEB-41A59D598A97}" dt="2021-02-04T15:20:28.848" v="44" actId="47"/>
        <pc:sldMkLst>
          <pc:docMk/>
          <pc:sldMk cId="4198189065" sldId="261"/>
        </pc:sldMkLst>
        <pc:picChg chg="del">
          <ac:chgData name="Andrew Beatty" userId="b3294954-d4b5-4a40-95d7-bd84a7c4023c" providerId="ADAL" clId="{F66D91D0-0216-4E29-BFEB-41A59D598A97}" dt="2021-02-04T15:19:19.024" v="0"/>
          <ac:picMkLst>
            <pc:docMk/>
            <pc:sldMk cId="4198189065" sldId="261"/>
            <ac:picMk id="6" creationId="{CAE4381C-9AF3-4536-912F-646CA92CB24B}"/>
          </ac:picMkLst>
        </pc:picChg>
      </pc:sldChg>
      <pc:sldChg chg="delSp del modTransition modAnim">
        <pc:chgData name="Andrew Beatty" userId="b3294954-d4b5-4a40-95d7-bd84a7c4023c" providerId="ADAL" clId="{F66D91D0-0216-4E29-BFEB-41A59D598A97}" dt="2021-02-04T15:20:28.055" v="43" actId="47"/>
        <pc:sldMkLst>
          <pc:docMk/>
          <pc:sldMk cId="4010411213" sldId="262"/>
        </pc:sldMkLst>
        <pc:picChg chg="del">
          <ac:chgData name="Andrew Beatty" userId="b3294954-d4b5-4a40-95d7-bd84a7c4023c" providerId="ADAL" clId="{F66D91D0-0216-4E29-BFEB-41A59D598A97}" dt="2021-02-04T15:19:19.024" v="0"/>
          <ac:picMkLst>
            <pc:docMk/>
            <pc:sldMk cId="4010411213" sldId="262"/>
            <ac:picMk id="25" creationId="{6D4E369E-2A11-4207-8062-AF04AC3EE284}"/>
          </ac:picMkLst>
        </pc:picChg>
      </pc:sldChg>
      <pc:sldChg chg="delSp del modTransition modAnim">
        <pc:chgData name="Andrew Beatty" userId="b3294954-d4b5-4a40-95d7-bd84a7c4023c" providerId="ADAL" clId="{F66D91D0-0216-4E29-BFEB-41A59D598A97}" dt="2021-02-04T15:20:27.304" v="42" actId="47"/>
        <pc:sldMkLst>
          <pc:docMk/>
          <pc:sldMk cId="666231831" sldId="263"/>
        </pc:sldMkLst>
        <pc:picChg chg="del">
          <ac:chgData name="Andrew Beatty" userId="b3294954-d4b5-4a40-95d7-bd84a7c4023c" providerId="ADAL" clId="{F66D91D0-0216-4E29-BFEB-41A59D598A97}" dt="2021-02-04T15:19:19.024" v="0"/>
          <ac:picMkLst>
            <pc:docMk/>
            <pc:sldMk cId="666231831" sldId="263"/>
            <ac:picMk id="9" creationId="{522A94E3-D720-4FB3-A623-B0B657C89705}"/>
          </ac:picMkLst>
        </pc:picChg>
      </pc:sldChg>
      <pc:sldChg chg="delSp del modTransition modAnim">
        <pc:chgData name="Andrew Beatty" userId="b3294954-d4b5-4a40-95d7-bd84a7c4023c" providerId="ADAL" clId="{F66D91D0-0216-4E29-BFEB-41A59D598A97}" dt="2021-02-04T15:20:26.464" v="41" actId="47"/>
        <pc:sldMkLst>
          <pc:docMk/>
          <pc:sldMk cId="2117930973" sldId="264"/>
        </pc:sldMkLst>
        <pc:picChg chg="del">
          <ac:chgData name="Andrew Beatty" userId="b3294954-d4b5-4a40-95d7-bd84a7c4023c" providerId="ADAL" clId="{F66D91D0-0216-4E29-BFEB-41A59D598A97}" dt="2021-02-04T15:19:19.024" v="0"/>
          <ac:picMkLst>
            <pc:docMk/>
            <pc:sldMk cId="2117930973" sldId="264"/>
            <ac:picMk id="8" creationId="{E92367BB-9C47-4CC3-A642-3E0B736AD116}"/>
          </ac:picMkLst>
        </pc:picChg>
      </pc:sldChg>
    </pc:docChg>
  </pc:docChgLst>
  <pc:docChgLst>
    <pc:chgData name="Andrew Beatty" userId="ddf183e3-d1da-49e1-9619-81ceb6b4ef92" providerId="ADAL" clId="{C653DBD5-8780-401B-A362-C3A4599CE337}"/>
    <pc:docChg chg="undo custSel addSld delSld modSld">
      <pc:chgData name="Andrew Beatty" userId="ddf183e3-d1da-49e1-9619-81ceb6b4ef92" providerId="ADAL" clId="{C653DBD5-8780-401B-A362-C3A4599CE337}" dt="2023-02-14T21:06:19.554" v="409"/>
      <pc:docMkLst>
        <pc:docMk/>
      </pc:docMkLst>
      <pc:sldChg chg="addSp delSp modSp mod modTransition modAnim">
        <pc:chgData name="Andrew Beatty" userId="ddf183e3-d1da-49e1-9619-81ceb6b4ef92" providerId="ADAL" clId="{C653DBD5-8780-401B-A362-C3A4599CE337}" dt="2023-02-14T20:26:49.632" v="399"/>
        <pc:sldMkLst>
          <pc:docMk/>
          <pc:sldMk cId="1857251170" sldId="256"/>
        </pc:sldMkLst>
        <pc:spChg chg="mod">
          <ac:chgData name="Andrew Beatty" userId="ddf183e3-d1da-49e1-9619-81ceb6b4ef92" providerId="ADAL" clId="{C653DBD5-8780-401B-A362-C3A4599CE337}" dt="2023-02-13T22:30:47.995" v="356"/>
          <ac:spMkLst>
            <pc:docMk/>
            <pc:sldMk cId="1857251170" sldId="256"/>
            <ac:spMk id="3" creationId="{190AD773-E8E4-4EB2-8065-976FF11ACE30}"/>
          </ac:spMkLst>
        </pc:spChg>
        <pc:picChg chg="del">
          <ac:chgData name="Andrew Beatty" userId="ddf183e3-d1da-49e1-9619-81ceb6b4ef92" providerId="ADAL" clId="{C653DBD5-8780-401B-A362-C3A4599CE337}" dt="2023-02-13T22:36:27.596" v="393"/>
          <ac:picMkLst>
            <pc:docMk/>
            <pc:sldMk cId="1857251170" sldId="256"/>
            <ac:picMk id="5" creationId="{A2B0051C-728B-4ED4-B305-CC898B8FB954}"/>
          </ac:picMkLst>
        </pc:picChg>
        <pc:picChg chg="add mod">
          <ac:chgData name="Andrew Beatty" userId="ddf183e3-d1da-49e1-9619-81ceb6b4ef92" providerId="ADAL" clId="{C653DBD5-8780-401B-A362-C3A4599CE337}" dt="2023-02-14T20:26:49.632" v="399"/>
          <ac:picMkLst>
            <pc:docMk/>
            <pc:sldMk cId="1857251170" sldId="256"/>
            <ac:picMk id="7" creationId="{6A26BC7A-D47A-DA68-C23A-8DA6A86B5D6F}"/>
          </ac:picMkLst>
        </pc:picChg>
      </pc:sldChg>
      <pc:sldChg chg="addSp delSp modSp mod modTransition modAnim">
        <pc:chgData name="Andrew Beatty" userId="ddf183e3-d1da-49e1-9619-81ceb6b4ef92" providerId="ADAL" clId="{C653DBD5-8780-401B-A362-C3A4599CE337}" dt="2023-02-14T20:29:31.518" v="400"/>
        <pc:sldMkLst>
          <pc:docMk/>
          <pc:sldMk cId="1075996791" sldId="257"/>
        </pc:sldMkLst>
        <pc:spChg chg="mod">
          <ac:chgData name="Andrew Beatty" userId="ddf183e3-d1da-49e1-9619-81ceb6b4ef92" providerId="ADAL" clId="{C653DBD5-8780-401B-A362-C3A4599CE337}" dt="2023-02-13T22:31:35.826" v="391" actId="313"/>
          <ac:spMkLst>
            <pc:docMk/>
            <pc:sldMk cId="1075996791" sldId="257"/>
            <ac:spMk id="3" creationId="{3723230A-53DA-4550-8E30-E5960F210EAE}"/>
          </ac:spMkLst>
        </pc:spChg>
        <pc:picChg chg="del">
          <ac:chgData name="Andrew Beatty" userId="ddf183e3-d1da-49e1-9619-81ceb6b4ef92" providerId="ADAL" clId="{C653DBD5-8780-401B-A362-C3A4599CE337}" dt="2023-02-13T22:36:27.596" v="393"/>
          <ac:picMkLst>
            <pc:docMk/>
            <pc:sldMk cId="1075996791" sldId="257"/>
            <ac:picMk id="4" creationId="{57A39F20-E2C4-4A8E-88EC-B25BC2DC4C2B}"/>
          </ac:picMkLst>
        </pc:picChg>
        <pc:picChg chg="add mod">
          <ac:chgData name="Andrew Beatty" userId="ddf183e3-d1da-49e1-9619-81ceb6b4ef92" providerId="ADAL" clId="{C653DBD5-8780-401B-A362-C3A4599CE337}" dt="2023-02-14T20:29:31.518" v="400"/>
          <ac:picMkLst>
            <pc:docMk/>
            <pc:sldMk cId="1075996791" sldId="257"/>
            <ac:picMk id="9" creationId="{A2F7A3DA-B71A-694E-724B-FBA49CF4685C}"/>
          </ac:picMkLst>
        </pc:picChg>
        <pc:picChg chg="mod">
          <ac:chgData name="Andrew Beatty" userId="ddf183e3-d1da-49e1-9619-81ceb6b4ef92" providerId="ADAL" clId="{C653DBD5-8780-401B-A362-C3A4599CE337}" dt="2023-02-13T22:31:42.110" v="392" actId="1076"/>
          <ac:picMkLst>
            <pc:docMk/>
            <pc:sldMk cId="1075996791" sldId="257"/>
            <ac:picMk id="1026" creationId="{DD80775B-70D3-48D1-8160-2BAFDB0D4AC9}"/>
          </ac:picMkLst>
        </pc:picChg>
      </pc:sldChg>
      <pc:sldChg chg="addSp delSp modSp modTransition modAnim">
        <pc:chgData name="Andrew Beatty" userId="ddf183e3-d1da-49e1-9619-81ceb6b4ef92" providerId="ADAL" clId="{C653DBD5-8780-401B-A362-C3A4599CE337}" dt="2023-02-14T21:06:19.554" v="409"/>
        <pc:sldMkLst>
          <pc:docMk/>
          <pc:sldMk cId="2874281208" sldId="260"/>
        </pc:sldMkLst>
        <pc:picChg chg="del">
          <ac:chgData name="Andrew Beatty" userId="ddf183e3-d1da-49e1-9619-81ceb6b4ef92" providerId="ADAL" clId="{C653DBD5-8780-401B-A362-C3A4599CE337}" dt="2023-02-13T22:36:27.596" v="393"/>
          <ac:picMkLst>
            <pc:docMk/>
            <pc:sldMk cId="2874281208" sldId="260"/>
            <ac:picMk id="2" creationId="{EA59CA61-45DE-41D9-8465-A53DD87013A4}"/>
          </ac:picMkLst>
        </pc:picChg>
        <pc:picChg chg="add mod">
          <ac:chgData name="Andrew Beatty" userId="ddf183e3-d1da-49e1-9619-81ceb6b4ef92" providerId="ADAL" clId="{C653DBD5-8780-401B-A362-C3A4599CE337}" dt="2023-02-14T21:06:19.554" v="409"/>
          <ac:picMkLst>
            <pc:docMk/>
            <pc:sldMk cId="2874281208" sldId="260"/>
            <ac:picMk id="7" creationId="{9FF837AA-F1E4-6840-1F0D-2880AB9BF643}"/>
          </ac:picMkLst>
        </pc:picChg>
      </pc:sldChg>
      <pc:sldChg chg="addSp delSp modSp modTransition modAnim">
        <pc:chgData name="Andrew Beatty" userId="ddf183e3-d1da-49e1-9619-81ceb6b4ef92" providerId="ADAL" clId="{C653DBD5-8780-401B-A362-C3A4599CE337}" dt="2023-02-14T20:30:47.664" v="401"/>
        <pc:sldMkLst>
          <pc:docMk/>
          <pc:sldMk cId="2525531750" sldId="261"/>
        </pc:sldMkLst>
        <pc:picChg chg="del">
          <ac:chgData name="Andrew Beatty" userId="ddf183e3-d1da-49e1-9619-81ceb6b4ef92" providerId="ADAL" clId="{C653DBD5-8780-401B-A362-C3A4599CE337}" dt="2023-02-13T22:36:27.596" v="393"/>
          <ac:picMkLst>
            <pc:docMk/>
            <pc:sldMk cId="2525531750" sldId="261"/>
            <ac:picMk id="4" creationId="{880C427C-22BD-44F4-9C65-BA3A26BFAE16}"/>
          </ac:picMkLst>
        </pc:picChg>
        <pc:picChg chg="add mod">
          <ac:chgData name="Andrew Beatty" userId="ddf183e3-d1da-49e1-9619-81ceb6b4ef92" providerId="ADAL" clId="{C653DBD5-8780-401B-A362-C3A4599CE337}" dt="2023-02-14T20:30:47.664" v="401"/>
          <ac:picMkLst>
            <pc:docMk/>
            <pc:sldMk cId="2525531750" sldId="261"/>
            <ac:picMk id="6" creationId="{B06B6EBA-C7A8-F4E9-2539-9528DBE41286}"/>
          </ac:picMkLst>
        </pc:picChg>
      </pc:sldChg>
      <pc:sldChg chg="addSp delSp modSp modTransition modAnim">
        <pc:chgData name="Andrew Beatty" userId="ddf183e3-d1da-49e1-9619-81ceb6b4ef92" providerId="ADAL" clId="{C653DBD5-8780-401B-A362-C3A4599CE337}" dt="2023-02-14T20:35:51.065" v="402"/>
        <pc:sldMkLst>
          <pc:docMk/>
          <pc:sldMk cId="235566392" sldId="262"/>
        </pc:sldMkLst>
        <pc:picChg chg="del">
          <ac:chgData name="Andrew Beatty" userId="ddf183e3-d1da-49e1-9619-81ceb6b4ef92" providerId="ADAL" clId="{C653DBD5-8780-401B-A362-C3A4599CE337}" dt="2023-02-13T22:36:27.596" v="393"/>
          <ac:picMkLst>
            <pc:docMk/>
            <pc:sldMk cId="235566392" sldId="262"/>
            <ac:picMk id="5" creationId="{236FBCFC-D03D-459D-A14E-FEC59EF70AF7}"/>
          </ac:picMkLst>
        </pc:picChg>
        <pc:picChg chg="add mod">
          <ac:chgData name="Andrew Beatty" userId="ddf183e3-d1da-49e1-9619-81ceb6b4ef92" providerId="ADAL" clId="{C653DBD5-8780-401B-A362-C3A4599CE337}" dt="2023-02-14T20:35:51.065" v="402"/>
          <ac:picMkLst>
            <pc:docMk/>
            <pc:sldMk cId="235566392" sldId="262"/>
            <ac:picMk id="6" creationId="{44AB03E4-C9D4-86C2-E901-9D63E38947E8}"/>
          </ac:picMkLst>
        </pc:picChg>
      </pc:sldChg>
      <pc:sldChg chg="addSp delSp modSp modTransition modAnim">
        <pc:chgData name="Andrew Beatty" userId="ddf183e3-d1da-49e1-9619-81ceb6b4ef92" providerId="ADAL" clId="{C653DBD5-8780-401B-A362-C3A4599CE337}" dt="2023-02-14T20:35:51.065" v="402"/>
        <pc:sldMkLst>
          <pc:docMk/>
          <pc:sldMk cId="2302812548" sldId="263"/>
        </pc:sldMkLst>
        <pc:picChg chg="del">
          <ac:chgData name="Andrew Beatty" userId="ddf183e3-d1da-49e1-9619-81ceb6b4ef92" providerId="ADAL" clId="{C653DBD5-8780-401B-A362-C3A4599CE337}" dt="2023-02-13T22:36:27.596" v="393"/>
          <ac:picMkLst>
            <pc:docMk/>
            <pc:sldMk cId="2302812548" sldId="263"/>
            <ac:picMk id="4" creationId="{F5F1D396-EA91-412B-B323-45D7FDB84641}"/>
          </ac:picMkLst>
        </pc:picChg>
        <pc:picChg chg="add mod">
          <ac:chgData name="Andrew Beatty" userId="ddf183e3-d1da-49e1-9619-81ceb6b4ef92" providerId="ADAL" clId="{C653DBD5-8780-401B-A362-C3A4599CE337}" dt="2023-02-14T20:35:51.065" v="402"/>
          <ac:picMkLst>
            <pc:docMk/>
            <pc:sldMk cId="2302812548" sldId="263"/>
            <ac:picMk id="6" creationId="{BC96E1A1-71AA-E767-0BCB-1FCEBC5761AC}"/>
          </ac:picMkLst>
        </pc:picChg>
      </pc:sldChg>
      <pc:sldChg chg="addSp delSp modSp modTransition modAnim">
        <pc:chgData name="Andrew Beatty" userId="ddf183e3-d1da-49e1-9619-81ceb6b4ef92" providerId="ADAL" clId="{C653DBD5-8780-401B-A362-C3A4599CE337}" dt="2023-02-14T20:35:51.065" v="402"/>
        <pc:sldMkLst>
          <pc:docMk/>
          <pc:sldMk cId="2481420738" sldId="264"/>
        </pc:sldMkLst>
        <pc:picChg chg="del">
          <ac:chgData name="Andrew Beatty" userId="ddf183e3-d1da-49e1-9619-81ceb6b4ef92" providerId="ADAL" clId="{C653DBD5-8780-401B-A362-C3A4599CE337}" dt="2023-02-13T22:36:27.596" v="393"/>
          <ac:picMkLst>
            <pc:docMk/>
            <pc:sldMk cId="2481420738" sldId="264"/>
            <ac:picMk id="5" creationId="{06C7E919-4D9F-49AA-8F5E-FD76B16DCD98}"/>
          </ac:picMkLst>
        </pc:picChg>
        <pc:picChg chg="add mod">
          <ac:chgData name="Andrew Beatty" userId="ddf183e3-d1da-49e1-9619-81ceb6b4ef92" providerId="ADAL" clId="{C653DBD5-8780-401B-A362-C3A4599CE337}" dt="2023-02-14T20:35:51.065" v="402"/>
          <ac:picMkLst>
            <pc:docMk/>
            <pc:sldMk cId="2481420738" sldId="264"/>
            <ac:picMk id="6" creationId="{56A4FCE8-CA6A-62DD-C123-97C3612A5F8D}"/>
          </ac:picMkLst>
        </pc:picChg>
      </pc:sldChg>
      <pc:sldChg chg="addSp delSp modSp add del mod modTransition delAnim modAnim">
        <pc:chgData name="Andrew Beatty" userId="ddf183e3-d1da-49e1-9619-81ceb6b4ef92" providerId="ADAL" clId="{C653DBD5-8780-401B-A362-C3A4599CE337}" dt="2023-02-14T20:45:00.743" v="403"/>
        <pc:sldMkLst>
          <pc:docMk/>
          <pc:sldMk cId="1184854240" sldId="265"/>
        </pc:sldMkLst>
        <pc:picChg chg="add mod">
          <ac:chgData name="Andrew Beatty" userId="ddf183e3-d1da-49e1-9619-81ceb6b4ef92" providerId="ADAL" clId="{C653DBD5-8780-401B-A362-C3A4599CE337}" dt="2023-02-14T20:45:00.743" v="403"/>
          <ac:picMkLst>
            <pc:docMk/>
            <pc:sldMk cId="1184854240" sldId="265"/>
            <ac:picMk id="3" creationId="{A686C37E-C27A-58C7-DCE7-C63F17CB26BA}"/>
          </ac:picMkLst>
        </pc:picChg>
        <pc:picChg chg="del">
          <ac:chgData name="Andrew Beatty" userId="ddf183e3-d1da-49e1-9619-81ceb6b4ef92" providerId="ADAL" clId="{C653DBD5-8780-401B-A362-C3A4599CE337}" dt="2023-02-13T22:36:36.864" v="396" actId="478"/>
          <ac:picMkLst>
            <pc:docMk/>
            <pc:sldMk cId="1184854240" sldId="265"/>
            <ac:picMk id="8" creationId="{D60533DD-A23A-4D94-BFC8-1C48F694D05C}"/>
          </ac:picMkLst>
        </pc:picChg>
      </pc:sldChg>
      <pc:sldChg chg="addSp delSp modSp mod modTransition delAnim modAnim">
        <pc:chgData name="Andrew Beatty" userId="ddf183e3-d1da-49e1-9619-81ceb6b4ef92" providerId="ADAL" clId="{C653DBD5-8780-401B-A362-C3A4599CE337}" dt="2023-02-14T21:04:36.088" v="406" actId="21"/>
        <pc:sldMkLst>
          <pc:docMk/>
          <pc:sldMk cId="2246976904" sldId="266"/>
        </pc:sldMkLst>
        <pc:spChg chg="mod">
          <ac:chgData name="Andrew Beatty" userId="ddf183e3-d1da-49e1-9619-81ceb6b4ef92" providerId="ADAL" clId="{C653DBD5-8780-401B-A362-C3A4599CE337}" dt="2023-02-13T11:46:20.065" v="346" actId="1076"/>
          <ac:spMkLst>
            <pc:docMk/>
            <pc:sldMk cId="2246976904" sldId="266"/>
            <ac:spMk id="2" creationId="{6B22EA99-1671-4A38-80F1-6E2785B5722A}"/>
          </ac:spMkLst>
        </pc:spChg>
        <pc:picChg chg="del">
          <ac:chgData name="Andrew Beatty" userId="ddf183e3-d1da-49e1-9619-81ceb6b4ef92" providerId="ADAL" clId="{C653DBD5-8780-401B-A362-C3A4599CE337}" dt="2023-02-13T22:36:27.596" v="393"/>
          <ac:picMkLst>
            <pc:docMk/>
            <pc:sldMk cId="2246976904" sldId="266"/>
            <ac:picMk id="5" creationId="{7CB4529A-389F-412C-B2F7-3C58A2911361}"/>
          </ac:picMkLst>
        </pc:picChg>
        <pc:picChg chg="add mod">
          <ac:chgData name="Andrew Beatty" userId="ddf183e3-d1da-49e1-9619-81ceb6b4ef92" providerId="ADAL" clId="{C653DBD5-8780-401B-A362-C3A4599CE337}" dt="2023-02-14T20:47:26.474" v="404"/>
          <ac:picMkLst>
            <pc:docMk/>
            <pc:sldMk cId="2246976904" sldId="266"/>
            <ac:picMk id="13" creationId="{CFD01B02-0FFA-0722-2B3F-2794CFE2331D}"/>
          </ac:picMkLst>
        </pc:picChg>
        <pc:picChg chg="add del mod">
          <ac:chgData name="Andrew Beatty" userId="ddf183e3-d1da-49e1-9619-81ceb6b4ef92" providerId="ADAL" clId="{C653DBD5-8780-401B-A362-C3A4599CE337}" dt="2023-02-14T21:04:36.088" v="406" actId="21"/>
          <ac:picMkLst>
            <pc:docMk/>
            <pc:sldMk cId="2246976904" sldId="266"/>
            <ac:picMk id="18" creationId="{9F6575B4-4DF4-D1D9-C17A-1EADEF7C71FE}"/>
          </ac:picMkLst>
        </pc:picChg>
      </pc:sldChg>
      <pc:sldChg chg="addSp delSp modSp mod modTransition delAnim modAnim">
        <pc:chgData name="Andrew Beatty" userId="ddf183e3-d1da-49e1-9619-81ceb6b4ef92" providerId="ADAL" clId="{C653DBD5-8780-401B-A362-C3A4599CE337}" dt="2023-02-14T21:04:38.348" v="407"/>
        <pc:sldMkLst>
          <pc:docMk/>
          <pc:sldMk cId="4287640501" sldId="267"/>
        </pc:sldMkLst>
        <pc:picChg chg="add mod">
          <ac:chgData name="Andrew Beatty" userId="ddf183e3-d1da-49e1-9619-81ceb6b4ef92" providerId="ADAL" clId="{C653DBD5-8780-401B-A362-C3A4599CE337}" dt="2023-02-14T21:04:38.348" v="407"/>
          <ac:picMkLst>
            <pc:docMk/>
            <pc:sldMk cId="4287640501" sldId="267"/>
            <ac:picMk id="2" creationId="{27EAA21E-1AA4-C459-3223-BCE22C1FC3D8}"/>
          </ac:picMkLst>
        </pc:picChg>
        <pc:picChg chg="del">
          <ac:chgData name="Andrew Beatty" userId="ddf183e3-d1da-49e1-9619-81ceb6b4ef92" providerId="ADAL" clId="{C653DBD5-8780-401B-A362-C3A4599CE337}" dt="2023-02-13T22:36:39.705" v="397" actId="478"/>
          <ac:picMkLst>
            <pc:docMk/>
            <pc:sldMk cId="4287640501" sldId="267"/>
            <ac:picMk id="2" creationId="{2EB3C55C-EFBB-4EF3-AFCE-BA178829A2DA}"/>
          </ac:picMkLst>
        </pc:picChg>
      </pc:sldChg>
      <pc:sldChg chg="delSp del mod modTransition delAnim">
        <pc:chgData name="Andrew Beatty" userId="ddf183e3-d1da-49e1-9619-81ceb6b4ef92" providerId="ADAL" clId="{C653DBD5-8780-401B-A362-C3A4599CE337}" dt="2023-02-14T21:04:50.504" v="408" actId="47"/>
        <pc:sldMkLst>
          <pc:docMk/>
          <pc:sldMk cId="942637289" sldId="268"/>
        </pc:sldMkLst>
        <pc:picChg chg="del">
          <ac:chgData name="Andrew Beatty" userId="ddf183e3-d1da-49e1-9619-81ceb6b4ef92" providerId="ADAL" clId="{C653DBD5-8780-401B-A362-C3A4599CE337}" dt="2023-02-13T22:36:42.235" v="398" actId="478"/>
          <ac:picMkLst>
            <pc:docMk/>
            <pc:sldMk cId="942637289" sldId="268"/>
            <ac:picMk id="4" creationId="{79165525-4AA9-4248-B155-68C458BC4230}"/>
          </ac:picMkLst>
        </pc:picChg>
      </pc:sldChg>
      <pc:sldChg chg="addSp delSp modSp new mod modTransition">
        <pc:chgData name="Andrew Beatty" userId="ddf183e3-d1da-49e1-9619-81ceb6b4ef92" providerId="ADAL" clId="{C653DBD5-8780-401B-A362-C3A4599CE337}" dt="2023-02-14T20:35:51.065" v="402"/>
        <pc:sldMkLst>
          <pc:docMk/>
          <pc:sldMk cId="2585616470" sldId="269"/>
        </pc:sldMkLst>
        <pc:spChg chg="mod">
          <ac:chgData name="Andrew Beatty" userId="ddf183e3-d1da-49e1-9619-81ceb6b4ef92" providerId="ADAL" clId="{C653DBD5-8780-401B-A362-C3A4599CE337}" dt="2023-02-13T11:45:20.419" v="332" actId="255"/>
          <ac:spMkLst>
            <pc:docMk/>
            <pc:sldMk cId="2585616470" sldId="269"/>
            <ac:spMk id="2" creationId="{A0066E74-142C-BC73-A922-FD82B69C7115}"/>
          </ac:spMkLst>
        </pc:spChg>
        <pc:spChg chg="del">
          <ac:chgData name="Andrew Beatty" userId="ddf183e3-d1da-49e1-9619-81ceb6b4ef92" providerId="ADAL" clId="{C653DBD5-8780-401B-A362-C3A4599CE337}" dt="2023-02-13T11:27:34.546" v="14" actId="3680"/>
          <ac:spMkLst>
            <pc:docMk/>
            <pc:sldMk cId="2585616470" sldId="269"/>
            <ac:spMk id="3" creationId="{A2E1B2EE-46A9-5484-D773-E11B591DB640}"/>
          </ac:spMkLst>
        </pc:spChg>
        <pc:spChg chg="add mod">
          <ac:chgData name="Andrew Beatty" userId="ddf183e3-d1da-49e1-9619-81ceb6b4ef92" providerId="ADAL" clId="{C653DBD5-8780-401B-A362-C3A4599CE337}" dt="2023-02-13T11:28:54.298" v="66" actId="1076"/>
          <ac:spMkLst>
            <pc:docMk/>
            <pc:sldMk cId="2585616470" sldId="269"/>
            <ac:spMk id="5" creationId="{C5958B39-1D6E-1F70-6C06-C7DC8E9D05D9}"/>
          </ac:spMkLst>
        </pc:spChg>
        <pc:spChg chg="add mod">
          <ac:chgData name="Andrew Beatty" userId="ddf183e3-d1da-49e1-9619-81ceb6b4ef92" providerId="ADAL" clId="{C653DBD5-8780-401B-A362-C3A4599CE337}" dt="2023-02-13T11:43:34.230" v="300" actId="1076"/>
          <ac:spMkLst>
            <pc:docMk/>
            <pc:sldMk cId="2585616470" sldId="269"/>
            <ac:spMk id="6" creationId="{78E09226-146C-A2AE-F956-07F737C4FA17}"/>
          </ac:spMkLst>
        </pc:spChg>
        <pc:spChg chg="add mod">
          <ac:chgData name="Andrew Beatty" userId="ddf183e3-d1da-49e1-9619-81ceb6b4ef92" providerId="ADAL" clId="{C653DBD5-8780-401B-A362-C3A4599CE337}" dt="2023-02-13T11:29:47.724" v="92" actId="14100"/>
          <ac:spMkLst>
            <pc:docMk/>
            <pc:sldMk cId="2585616470" sldId="269"/>
            <ac:spMk id="7" creationId="{ABD52559-A23E-173B-855F-D4931AF134A3}"/>
          </ac:spMkLst>
        </pc:spChg>
        <pc:graphicFrameChg chg="add mod ord modGraphic">
          <ac:chgData name="Andrew Beatty" userId="ddf183e3-d1da-49e1-9619-81ceb6b4ef92" providerId="ADAL" clId="{C653DBD5-8780-401B-A362-C3A4599CE337}" dt="2023-02-13T11:42:29.079" v="283" actId="1076"/>
          <ac:graphicFrameMkLst>
            <pc:docMk/>
            <pc:sldMk cId="2585616470" sldId="269"/>
            <ac:graphicFrameMk id="4" creationId="{75418AD9-4178-C8BF-7566-BD0440EF2BEA}"/>
          </ac:graphicFrameMkLst>
        </pc:graphicFrameChg>
        <pc:graphicFrameChg chg="add mod modGraphic">
          <ac:chgData name="Andrew Beatty" userId="ddf183e3-d1da-49e1-9619-81ceb6b4ef92" providerId="ADAL" clId="{C653DBD5-8780-401B-A362-C3A4599CE337}" dt="2023-02-13T11:42:36.039" v="284" actId="14734"/>
          <ac:graphicFrameMkLst>
            <pc:docMk/>
            <pc:sldMk cId="2585616470" sldId="269"/>
            <ac:graphicFrameMk id="8" creationId="{6638362F-77D6-EF88-F98D-212FC9297388}"/>
          </ac:graphicFrameMkLst>
        </pc:graphicFrameChg>
        <pc:graphicFrameChg chg="add del mod modGraphic">
          <ac:chgData name="Andrew Beatty" userId="ddf183e3-d1da-49e1-9619-81ceb6b4ef92" providerId="ADAL" clId="{C653DBD5-8780-401B-A362-C3A4599CE337}" dt="2023-02-13T11:41:12.993" v="261" actId="478"/>
          <ac:graphicFrameMkLst>
            <pc:docMk/>
            <pc:sldMk cId="2585616470" sldId="269"/>
            <ac:graphicFrameMk id="9" creationId="{A439CA49-C43B-26CB-E4D8-9D6AE127B0EE}"/>
          </ac:graphicFrameMkLst>
        </pc:graphicFrameChg>
        <pc:graphicFrameChg chg="add mod modGraphic">
          <ac:chgData name="Andrew Beatty" userId="ddf183e3-d1da-49e1-9619-81ceb6b4ef92" providerId="ADAL" clId="{C653DBD5-8780-401B-A362-C3A4599CE337}" dt="2023-02-13T11:43:39.340" v="301" actId="1076"/>
          <ac:graphicFrameMkLst>
            <pc:docMk/>
            <pc:sldMk cId="2585616470" sldId="269"/>
            <ac:graphicFrameMk id="10" creationId="{03D2150C-CB17-FF89-BA8C-464F2CC2E76F}"/>
          </ac:graphicFrameMkLst>
        </pc:graphicFrameChg>
        <pc:picChg chg="add mod">
          <ac:chgData name="Andrew Beatty" userId="ddf183e3-d1da-49e1-9619-81ceb6b4ef92" providerId="ADAL" clId="{C653DBD5-8780-401B-A362-C3A4599CE337}" dt="2023-02-14T20:35:51.065" v="402"/>
          <ac:picMkLst>
            <pc:docMk/>
            <pc:sldMk cId="2585616470" sldId="269"/>
            <ac:picMk id="9" creationId="{CAF1697B-D00B-9997-E382-14A82CF8D77F}"/>
          </ac:picMkLst>
        </pc:picChg>
      </pc:sldChg>
    </pc:docChg>
  </pc:docChgLst>
  <pc:docChgLst>
    <pc:chgData name="Andrew Beatty" userId="ddf183e3-d1da-49e1-9619-81ceb6b4ef92" providerId="ADAL" clId="{BAA9B442-CC70-4945-AAE3-0592B3F6D38B}"/>
    <pc:docChg chg="custSel modSld">
      <pc:chgData name="Andrew Beatty" userId="ddf183e3-d1da-49e1-9619-81ceb6b4ef92" providerId="ADAL" clId="{BAA9B442-CC70-4945-AAE3-0592B3F6D38B}" dt="2024-02-09T12:31:29.825" v="1" actId="313"/>
      <pc:docMkLst>
        <pc:docMk/>
      </pc:docMkLst>
      <pc:sldChg chg="modSp mod">
        <pc:chgData name="Andrew Beatty" userId="ddf183e3-d1da-49e1-9619-81ceb6b4ef92" providerId="ADAL" clId="{BAA9B442-CC70-4945-AAE3-0592B3F6D38B}" dt="2024-02-09T12:31:11.031" v="0" actId="313"/>
        <pc:sldMkLst>
          <pc:docMk/>
          <pc:sldMk cId="1857251170" sldId="256"/>
        </pc:sldMkLst>
        <pc:spChg chg="mod">
          <ac:chgData name="Andrew Beatty" userId="ddf183e3-d1da-49e1-9619-81ceb6b4ef92" providerId="ADAL" clId="{BAA9B442-CC70-4945-AAE3-0592B3F6D38B}" dt="2024-02-09T12:31:11.031" v="0" actId="313"/>
          <ac:spMkLst>
            <pc:docMk/>
            <pc:sldMk cId="1857251170" sldId="256"/>
            <ac:spMk id="2" creationId="{8C2EA1AF-CA38-405A-8AF5-D1B294E19B79}"/>
          </ac:spMkLst>
        </pc:spChg>
      </pc:sldChg>
      <pc:sldChg chg="modSp mod">
        <pc:chgData name="Andrew Beatty" userId="ddf183e3-d1da-49e1-9619-81ceb6b4ef92" providerId="ADAL" clId="{BAA9B442-CC70-4945-AAE3-0592B3F6D38B}" dt="2024-02-09T12:31:29.825" v="1" actId="313"/>
        <pc:sldMkLst>
          <pc:docMk/>
          <pc:sldMk cId="2302812548" sldId="263"/>
        </pc:sldMkLst>
        <pc:spChg chg="mod">
          <ac:chgData name="Andrew Beatty" userId="ddf183e3-d1da-49e1-9619-81ceb6b4ef92" providerId="ADAL" clId="{BAA9B442-CC70-4945-AAE3-0592B3F6D38B}" dt="2024-02-09T12:31:29.825" v="1" actId="313"/>
          <ac:spMkLst>
            <pc:docMk/>
            <pc:sldMk cId="2302812548" sldId="263"/>
            <ac:spMk id="3" creationId="{AAB3CFCC-3E09-43D5-97DB-DAF75E91D221}"/>
          </ac:spMkLst>
        </pc:spChg>
      </pc:sldChg>
    </pc:docChg>
  </pc:docChgLst>
  <pc:docChgLst>
    <pc:chgData name="Andrew Beatty" userId="ddf183e3-d1da-49e1-9619-81ceb6b4ef92" providerId="ADAL" clId="{B8BC23BB-750D-4D36-8A06-1B3CEDEF0B4A}"/>
    <pc:docChg chg="delSld modSld">
      <pc:chgData name="Andrew Beatty" userId="ddf183e3-d1da-49e1-9619-81ceb6b4ef92" providerId="ADAL" clId="{B8BC23BB-750D-4D36-8A06-1B3CEDEF0B4A}" dt="2023-02-14T21:13:18.399" v="2" actId="47"/>
      <pc:docMkLst>
        <pc:docMk/>
      </pc:docMkLst>
      <pc:sldChg chg="delSp modTransition modAnim">
        <pc:chgData name="Andrew Beatty" userId="ddf183e3-d1da-49e1-9619-81ceb6b4ef92" providerId="ADAL" clId="{B8BC23BB-750D-4D36-8A06-1B3CEDEF0B4A}" dt="2023-02-14T21:13:09.527" v="0"/>
        <pc:sldMkLst>
          <pc:docMk/>
          <pc:sldMk cId="1857251170" sldId="256"/>
        </pc:sldMkLst>
        <pc:picChg chg="del">
          <ac:chgData name="Andrew Beatty" userId="ddf183e3-d1da-49e1-9619-81ceb6b4ef92" providerId="ADAL" clId="{B8BC23BB-750D-4D36-8A06-1B3CEDEF0B4A}" dt="2023-02-14T21:13:09.527" v="0"/>
          <ac:picMkLst>
            <pc:docMk/>
            <pc:sldMk cId="1857251170" sldId="256"/>
            <ac:picMk id="7" creationId="{6A26BC7A-D47A-DA68-C23A-8DA6A86B5D6F}"/>
          </ac:picMkLst>
        </pc:picChg>
      </pc:sldChg>
      <pc:sldChg chg="delSp modTransition modAnim">
        <pc:chgData name="Andrew Beatty" userId="ddf183e3-d1da-49e1-9619-81ceb6b4ef92" providerId="ADAL" clId="{B8BC23BB-750D-4D36-8A06-1B3CEDEF0B4A}" dt="2023-02-14T21:13:09.527" v="0"/>
        <pc:sldMkLst>
          <pc:docMk/>
          <pc:sldMk cId="1075996791" sldId="257"/>
        </pc:sldMkLst>
        <pc:picChg chg="del">
          <ac:chgData name="Andrew Beatty" userId="ddf183e3-d1da-49e1-9619-81ceb6b4ef92" providerId="ADAL" clId="{B8BC23BB-750D-4D36-8A06-1B3CEDEF0B4A}" dt="2023-02-14T21:13:09.527" v="0"/>
          <ac:picMkLst>
            <pc:docMk/>
            <pc:sldMk cId="1075996791" sldId="257"/>
            <ac:picMk id="9" creationId="{A2F7A3DA-B71A-694E-724B-FBA49CF4685C}"/>
          </ac:picMkLst>
        </pc:picChg>
      </pc:sldChg>
      <pc:sldChg chg="delSp modTransition modAnim">
        <pc:chgData name="Andrew Beatty" userId="ddf183e3-d1da-49e1-9619-81ceb6b4ef92" providerId="ADAL" clId="{B8BC23BB-750D-4D36-8A06-1B3CEDEF0B4A}" dt="2023-02-14T21:13:09.527" v="0"/>
        <pc:sldMkLst>
          <pc:docMk/>
          <pc:sldMk cId="2874281208" sldId="260"/>
        </pc:sldMkLst>
        <pc:picChg chg="del">
          <ac:chgData name="Andrew Beatty" userId="ddf183e3-d1da-49e1-9619-81ceb6b4ef92" providerId="ADAL" clId="{B8BC23BB-750D-4D36-8A06-1B3CEDEF0B4A}" dt="2023-02-14T21:13:09.527" v="0"/>
          <ac:picMkLst>
            <pc:docMk/>
            <pc:sldMk cId="2874281208" sldId="260"/>
            <ac:picMk id="7" creationId="{9FF837AA-F1E4-6840-1F0D-2880AB9BF643}"/>
          </ac:picMkLst>
        </pc:picChg>
      </pc:sldChg>
      <pc:sldChg chg="delSp modTransition modAnim">
        <pc:chgData name="Andrew Beatty" userId="ddf183e3-d1da-49e1-9619-81ceb6b4ef92" providerId="ADAL" clId="{B8BC23BB-750D-4D36-8A06-1B3CEDEF0B4A}" dt="2023-02-14T21:13:09.527" v="0"/>
        <pc:sldMkLst>
          <pc:docMk/>
          <pc:sldMk cId="2525531750" sldId="261"/>
        </pc:sldMkLst>
        <pc:picChg chg="del">
          <ac:chgData name="Andrew Beatty" userId="ddf183e3-d1da-49e1-9619-81ceb6b4ef92" providerId="ADAL" clId="{B8BC23BB-750D-4D36-8A06-1B3CEDEF0B4A}" dt="2023-02-14T21:13:09.527" v="0"/>
          <ac:picMkLst>
            <pc:docMk/>
            <pc:sldMk cId="2525531750" sldId="261"/>
            <ac:picMk id="6" creationId="{B06B6EBA-C7A8-F4E9-2539-9528DBE41286}"/>
          </ac:picMkLst>
        </pc:picChg>
      </pc:sldChg>
      <pc:sldChg chg="delSp modTransition modAnim">
        <pc:chgData name="Andrew Beatty" userId="ddf183e3-d1da-49e1-9619-81ceb6b4ef92" providerId="ADAL" clId="{B8BC23BB-750D-4D36-8A06-1B3CEDEF0B4A}" dt="2023-02-14T21:13:09.527" v="0"/>
        <pc:sldMkLst>
          <pc:docMk/>
          <pc:sldMk cId="235566392" sldId="262"/>
        </pc:sldMkLst>
        <pc:picChg chg="del">
          <ac:chgData name="Andrew Beatty" userId="ddf183e3-d1da-49e1-9619-81ceb6b4ef92" providerId="ADAL" clId="{B8BC23BB-750D-4D36-8A06-1B3CEDEF0B4A}" dt="2023-02-14T21:13:09.527" v="0"/>
          <ac:picMkLst>
            <pc:docMk/>
            <pc:sldMk cId="235566392" sldId="262"/>
            <ac:picMk id="6" creationId="{44AB03E4-C9D4-86C2-E901-9D63E38947E8}"/>
          </ac:picMkLst>
        </pc:picChg>
      </pc:sldChg>
      <pc:sldChg chg="delSp modTransition modAnim">
        <pc:chgData name="Andrew Beatty" userId="ddf183e3-d1da-49e1-9619-81ceb6b4ef92" providerId="ADAL" clId="{B8BC23BB-750D-4D36-8A06-1B3CEDEF0B4A}" dt="2023-02-14T21:13:09.527" v="0"/>
        <pc:sldMkLst>
          <pc:docMk/>
          <pc:sldMk cId="2302812548" sldId="263"/>
        </pc:sldMkLst>
        <pc:picChg chg="del">
          <ac:chgData name="Andrew Beatty" userId="ddf183e3-d1da-49e1-9619-81ceb6b4ef92" providerId="ADAL" clId="{B8BC23BB-750D-4D36-8A06-1B3CEDEF0B4A}" dt="2023-02-14T21:13:09.527" v="0"/>
          <ac:picMkLst>
            <pc:docMk/>
            <pc:sldMk cId="2302812548" sldId="263"/>
            <ac:picMk id="6" creationId="{BC96E1A1-71AA-E767-0BCB-1FCEBC5761AC}"/>
          </ac:picMkLst>
        </pc:picChg>
      </pc:sldChg>
      <pc:sldChg chg="delSp modTransition modAnim">
        <pc:chgData name="Andrew Beatty" userId="ddf183e3-d1da-49e1-9619-81ceb6b4ef92" providerId="ADAL" clId="{B8BC23BB-750D-4D36-8A06-1B3CEDEF0B4A}" dt="2023-02-14T21:13:09.527" v="0"/>
        <pc:sldMkLst>
          <pc:docMk/>
          <pc:sldMk cId="2481420738" sldId="264"/>
        </pc:sldMkLst>
        <pc:picChg chg="del">
          <ac:chgData name="Andrew Beatty" userId="ddf183e3-d1da-49e1-9619-81ceb6b4ef92" providerId="ADAL" clId="{B8BC23BB-750D-4D36-8A06-1B3CEDEF0B4A}" dt="2023-02-14T21:13:09.527" v="0"/>
          <ac:picMkLst>
            <pc:docMk/>
            <pc:sldMk cId="2481420738" sldId="264"/>
            <ac:picMk id="6" creationId="{56A4FCE8-CA6A-62DD-C123-97C3612A5F8D}"/>
          </ac:picMkLst>
        </pc:picChg>
      </pc:sldChg>
      <pc:sldChg chg="del modTransition">
        <pc:chgData name="Andrew Beatty" userId="ddf183e3-d1da-49e1-9619-81ceb6b4ef92" providerId="ADAL" clId="{B8BC23BB-750D-4D36-8A06-1B3CEDEF0B4A}" dt="2023-02-14T21:13:17.284" v="1" actId="47"/>
        <pc:sldMkLst>
          <pc:docMk/>
          <pc:sldMk cId="1184854240" sldId="265"/>
        </pc:sldMkLst>
      </pc:sldChg>
      <pc:sldChg chg="delSp modTransition modAnim">
        <pc:chgData name="Andrew Beatty" userId="ddf183e3-d1da-49e1-9619-81ceb6b4ef92" providerId="ADAL" clId="{B8BC23BB-750D-4D36-8A06-1B3CEDEF0B4A}" dt="2023-02-14T21:13:09.527" v="0"/>
        <pc:sldMkLst>
          <pc:docMk/>
          <pc:sldMk cId="2246976904" sldId="266"/>
        </pc:sldMkLst>
        <pc:picChg chg="del">
          <ac:chgData name="Andrew Beatty" userId="ddf183e3-d1da-49e1-9619-81ceb6b4ef92" providerId="ADAL" clId="{B8BC23BB-750D-4D36-8A06-1B3CEDEF0B4A}" dt="2023-02-14T21:13:09.527" v="0"/>
          <ac:picMkLst>
            <pc:docMk/>
            <pc:sldMk cId="2246976904" sldId="266"/>
            <ac:picMk id="13" creationId="{CFD01B02-0FFA-0722-2B3F-2794CFE2331D}"/>
          </ac:picMkLst>
        </pc:picChg>
      </pc:sldChg>
      <pc:sldChg chg="del modTransition">
        <pc:chgData name="Andrew Beatty" userId="ddf183e3-d1da-49e1-9619-81ceb6b4ef92" providerId="ADAL" clId="{B8BC23BB-750D-4D36-8A06-1B3CEDEF0B4A}" dt="2023-02-14T21:13:18.399" v="2" actId="47"/>
        <pc:sldMkLst>
          <pc:docMk/>
          <pc:sldMk cId="4287640501" sldId="267"/>
        </pc:sldMkLst>
      </pc:sldChg>
      <pc:sldChg chg="delSp modTransition modAnim">
        <pc:chgData name="Andrew Beatty" userId="ddf183e3-d1da-49e1-9619-81ceb6b4ef92" providerId="ADAL" clId="{B8BC23BB-750D-4D36-8A06-1B3CEDEF0B4A}" dt="2023-02-14T21:13:09.527" v="0"/>
        <pc:sldMkLst>
          <pc:docMk/>
          <pc:sldMk cId="2585616470" sldId="269"/>
        </pc:sldMkLst>
        <pc:picChg chg="del">
          <ac:chgData name="Andrew Beatty" userId="ddf183e3-d1da-49e1-9619-81ceb6b4ef92" providerId="ADAL" clId="{B8BC23BB-750D-4D36-8A06-1B3CEDEF0B4A}" dt="2023-02-14T21:13:09.527" v="0"/>
          <ac:picMkLst>
            <pc:docMk/>
            <pc:sldMk cId="2585616470" sldId="269"/>
            <ac:picMk id="9" creationId="{CAF1697B-D00B-9997-E382-14A82CF8D77F}"/>
          </ac:picMkLst>
        </pc:picChg>
      </pc:sldChg>
    </pc:docChg>
  </pc:docChgLst>
  <pc:docChgLst>
    <pc:chgData name="Andrew Beatty" userId="b3294954-d4b5-4a40-95d7-bd84a7c4023c" providerId="ADAL" clId="{566C49CB-2945-4912-AA7B-47650A327890}"/>
    <pc:docChg chg="undo custSel addSld modSld">
      <pc:chgData name="Andrew Beatty" userId="b3294954-d4b5-4a40-95d7-bd84a7c4023c" providerId="ADAL" clId="{566C49CB-2945-4912-AA7B-47650A327890}" dt="2021-02-05T10:57:46.204" v="1146"/>
      <pc:docMkLst>
        <pc:docMk/>
      </pc:docMkLst>
      <pc:sldChg chg="addSp modSp mod">
        <pc:chgData name="Andrew Beatty" userId="b3294954-d4b5-4a40-95d7-bd84a7c4023c" providerId="ADAL" clId="{566C49CB-2945-4912-AA7B-47650A327890}" dt="2021-02-05T10:16:11.770" v="1123"/>
        <pc:sldMkLst>
          <pc:docMk/>
          <pc:sldMk cId="1857251170" sldId="256"/>
        </pc:sldMkLst>
        <pc:spChg chg="mod">
          <ac:chgData name="Andrew Beatty" userId="b3294954-d4b5-4a40-95d7-bd84a7c4023c" providerId="ADAL" clId="{566C49CB-2945-4912-AA7B-47650A327890}" dt="2021-02-05T10:15:31.473" v="1122" actId="20577"/>
          <ac:spMkLst>
            <pc:docMk/>
            <pc:sldMk cId="1857251170" sldId="256"/>
            <ac:spMk id="2" creationId="{8C2EA1AF-CA38-405A-8AF5-D1B294E19B79}"/>
          </ac:spMkLst>
        </pc:spChg>
        <pc:spChg chg="mod">
          <ac:chgData name="Andrew Beatty" userId="b3294954-d4b5-4a40-95d7-bd84a7c4023c" providerId="ADAL" clId="{566C49CB-2945-4912-AA7B-47650A327890}" dt="2021-02-04T21:13:43.724" v="1101" actId="20577"/>
          <ac:spMkLst>
            <pc:docMk/>
            <pc:sldMk cId="1857251170" sldId="256"/>
            <ac:spMk id="3" creationId="{190AD773-E8E4-4EB2-8065-976FF11ACE30}"/>
          </ac:spMkLst>
        </pc:spChg>
        <pc:picChg chg="add mod">
          <ac:chgData name="Andrew Beatty" userId="b3294954-d4b5-4a40-95d7-bd84a7c4023c" providerId="ADAL" clId="{566C49CB-2945-4912-AA7B-47650A327890}" dt="2021-02-05T10:16:11.770" v="1123"/>
          <ac:picMkLst>
            <pc:docMk/>
            <pc:sldMk cId="1857251170" sldId="256"/>
            <ac:picMk id="5" creationId="{A2B0051C-728B-4ED4-B305-CC898B8FB954}"/>
          </ac:picMkLst>
        </pc:picChg>
      </pc:sldChg>
      <pc:sldChg chg="addSp modSp mod">
        <pc:chgData name="Andrew Beatty" userId="b3294954-d4b5-4a40-95d7-bd84a7c4023c" providerId="ADAL" clId="{566C49CB-2945-4912-AA7B-47650A327890}" dt="2021-02-05T10:21:46.637" v="1124"/>
        <pc:sldMkLst>
          <pc:docMk/>
          <pc:sldMk cId="1075996791" sldId="257"/>
        </pc:sldMkLst>
        <pc:spChg chg="mod">
          <ac:chgData name="Andrew Beatty" userId="b3294954-d4b5-4a40-95d7-bd84a7c4023c" providerId="ADAL" clId="{566C49CB-2945-4912-AA7B-47650A327890}" dt="2021-02-04T18:14:20.078" v="55" actId="20577"/>
          <ac:spMkLst>
            <pc:docMk/>
            <pc:sldMk cId="1075996791" sldId="257"/>
            <ac:spMk id="3" creationId="{3723230A-53DA-4550-8E30-E5960F210EAE}"/>
          </ac:spMkLst>
        </pc:spChg>
        <pc:picChg chg="add mod">
          <ac:chgData name="Andrew Beatty" userId="b3294954-d4b5-4a40-95d7-bd84a7c4023c" providerId="ADAL" clId="{566C49CB-2945-4912-AA7B-47650A327890}" dt="2021-02-05T10:21:46.637" v="1124"/>
          <ac:picMkLst>
            <pc:docMk/>
            <pc:sldMk cId="1075996791" sldId="257"/>
            <ac:picMk id="4" creationId="{57A39F20-E2C4-4A8E-88EC-B25BC2DC4C2B}"/>
          </ac:picMkLst>
        </pc:picChg>
        <pc:picChg chg="add mod">
          <ac:chgData name="Andrew Beatty" userId="b3294954-d4b5-4a40-95d7-bd84a7c4023c" providerId="ADAL" clId="{566C49CB-2945-4912-AA7B-47650A327890}" dt="2021-02-04T18:13:51.717" v="24" actId="1076"/>
          <ac:picMkLst>
            <pc:docMk/>
            <pc:sldMk cId="1075996791" sldId="257"/>
            <ac:picMk id="1026" creationId="{DD80775B-70D3-48D1-8160-2BAFDB0D4AC9}"/>
          </ac:picMkLst>
        </pc:picChg>
      </pc:sldChg>
      <pc:sldChg chg="addSp modSp mod">
        <pc:chgData name="Andrew Beatty" userId="b3294954-d4b5-4a40-95d7-bd84a7c4023c" providerId="ADAL" clId="{566C49CB-2945-4912-AA7B-47650A327890}" dt="2021-02-05T10:45:52.812" v="1142"/>
        <pc:sldMkLst>
          <pc:docMk/>
          <pc:sldMk cId="2874281208" sldId="260"/>
        </pc:sldMkLst>
        <pc:spChg chg="mod">
          <ac:chgData name="Andrew Beatty" userId="b3294954-d4b5-4a40-95d7-bd84a7c4023c" providerId="ADAL" clId="{566C49CB-2945-4912-AA7B-47650A327890}" dt="2021-02-04T20:34:24.899" v="1011" actId="1076"/>
          <ac:spMkLst>
            <pc:docMk/>
            <pc:sldMk cId="2874281208" sldId="260"/>
            <ac:spMk id="3" creationId="{E4213638-2668-44DA-8A4E-3A4C65E7581D}"/>
          </ac:spMkLst>
        </pc:spChg>
        <pc:picChg chg="add mod">
          <ac:chgData name="Andrew Beatty" userId="b3294954-d4b5-4a40-95d7-bd84a7c4023c" providerId="ADAL" clId="{566C49CB-2945-4912-AA7B-47650A327890}" dt="2021-02-05T10:45:52.812" v="1142"/>
          <ac:picMkLst>
            <pc:docMk/>
            <pc:sldMk cId="2874281208" sldId="260"/>
            <ac:picMk id="2" creationId="{EA59CA61-45DE-41D9-8465-A53DD87013A4}"/>
          </ac:picMkLst>
        </pc:picChg>
      </pc:sldChg>
      <pc:sldChg chg="addSp modSp new">
        <pc:chgData name="Andrew Beatty" userId="b3294954-d4b5-4a40-95d7-bd84a7c4023c" providerId="ADAL" clId="{566C49CB-2945-4912-AA7B-47650A327890}" dt="2021-02-05T10:21:46.637" v="1124"/>
        <pc:sldMkLst>
          <pc:docMk/>
          <pc:sldMk cId="2525531750" sldId="261"/>
        </pc:sldMkLst>
        <pc:spChg chg="mod">
          <ac:chgData name="Andrew Beatty" userId="b3294954-d4b5-4a40-95d7-bd84a7c4023c" providerId="ADAL" clId="{566C49CB-2945-4912-AA7B-47650A327890}" dt="2021-02-04T18:14:45.362" v="57"/>
          <ac:spMkLst>
            <pc:docMk/>
            <pc:sldMk cId="2525531750" sldId="261"/>
            <ac:spMk id="2" creationId="{426C7EDF-85CD-4BC6-B8A8-C0991655D4A4}"/>
          </ac:spMkLst>
        </pc:spChg>
        <pc:spChg chg="mod">
          <ac:chgData name="Andrew Beatty" userId="b3294954-d4b5-4a40-95d7-bd84a7c4023c" providerId="ADAL" clId="{566C49CB-2945-4912-AA7B-47650A327890}" dt="2021-02-04T18:15:00.406" v="58"/>
          <ac:spMkLst>
            <pc:docMk/>
            <pc:sldMk cId="2525531750" sldId="261"/>
            <ac:spMk id="3" creationId="{AAB3CFCC-3E09-43D5-97DB-DAF75E91D221}"/>
          </ac:spMkLst>
        </pc:spChg>
        <pc:picChg chg="add mod">
          <ac:chgData name="Andrew Beatty" userId="b3294954-d4b5-4a40-95d7-bd84a7c4023c" providerId="ADAL" clId="{566C49CB-2945-4912-AA7B-47650A327890}" dt="2021-02-05T10:21:46.637" v="1124"/>
          <ac:picMkLst>
            <pc:docMk/>
            <pc:sldMk cId="2525531750" sldId="261"/>
            <ac:picMk id="4" creationId="{880C427C-22BD-44F4-9C65-BA3A26BFAE16}"/>
          </ac:picMkLst>
        </pc:picChg>
      </pc:sldChg>
      <pc:sldChg chg="addSp modSp new mod">
        <pc:chgData name="Andrew Beatty" userId="b3294954-d4b5-4a40-95d7-bd84a7c4023c" providerId="ADAL" clId="{566C49CB-2945-4912-AA7B-47650A327890}" dt="2021-02-05T10:21:46.637" v="1124"/>
        <pc:sldMkLst>
          <pc:docMk/>
          <pc:sldMk cId="235566392" sldId="262"/>
        </pc:sldMkLst>
        <pc:spChg chg="mod">
          <ac:chgData name="Andrew Beatty" userId="b3294954-d4b5-4a40-95d7-bd84a7c4023c" providerId="ADAL" clId="{566C49CB-2945-4912-AA7B-47650A327890}" dt="2021-02-04T21:07:30.235" v="1013" actId="27636"/>
          <ac:spMkLst>
            <pc:docMk/>
            <pc:sldMk cId="235566392" sldId="262"/>
            <ac:spMk id="2" creationId="{974631D0-051B-46B4-BBFE-37A5630C236B}"/>
          </ac:spMkLst>
        </pc:spChg>
        <pc:spChg chg="mod">
          <ac:chgData name="Andrew Beatty" userId="b3294954-d4b5-4a40-95d7-bd84a7c4023c" providerId="ADAL" clId="{566C49CB-2945-4912-AA7B-47650A327890}" dt="2021-02-04T18:18:46.801" v="90" actId="1076"/>
          <ac:spMkLst>
            <pc:docMk/>
            <pc:sldMk cId="235566392" sldId="262"/>
            <ac:spMk id="3" creationId="{3849E999-EF0D-4EA7-B3C7-80568BD408D2}"/>
          </ac:spMkLst>
        </pc:spChg>
        <pc:spChg chg="add mod">
          <ac:chgData name="Andrew Beatty" userId="b3294954-d4b5-4a40-95d7-bd84a7c4023c" providerId="ADAL" clId="{566C49CB-2945-4912-AA7B-47650A327890}" dt="2021-02-04T21:08:06.377" v="1018" actId="1076"/>
          <ac:spMkLst>
            <pc:docMk/>
            <pc:sldMk cId="235566392" sldId="262"/>
            <ac:spMk id="7" creationId="{ACEA68A0-4E28-41DA-903C-03F1988C9F16}"/>
          </ac:spMkLst>
        </pc:spChg>
        <pc:spChg chg="add mod">
          <ac:chgData name="Andrew Beatty" userId="b3294954-d4b5-4a40-95d7-bd84a7c4023c" providerId="ADAL" clId="{566C49CB-2945-4912-AA7B-47650A327890}" dt="2021-02-04T21:08:06.377" v="1018" actId="1076"/>
          <ac:spMkLst>
            <pc:docMk/>
            <pc:sldMk cId="235566392" sldId="262"/>
            <ac:spMk id="10" creationId="{EEF00351-3D75-462B-99DC-57D9485E2839}"/>
          </ac:spMkLst>
        </pc:spChg>
        <pc:spChg chg="add mod">
          <ac:chgData name="Andrew Beatty" userId="b3294954-d4b5-4a40-95d7-bd84a7c4023c" providerId="ADAL" clId="{566C49CB-2945-4912-AA7B-47650A327890}" dt="2021-02-04T21:08:06.377" v="1018" actId="1076"/>
          <ac:spMkLst>
            <pc:docMk/>
            <pc:sldMk cId="235566392" sldId="262"/>
            <ac:spMk id="12" creationId="{B13B7E16-9623-43F9-A568-DB0DC4DC7474}"/>
          </ac:spMkLst>
        </pc:spChg>
        <pc:spChg chg="add mod">
          <ac:chgData name="Andrew Beatty" userId="b3294954-d4b5-4a40-95d7-bd84a7c4023c" providerId="ADAL" clId="{566C49CB-2945-4912-AA7B-47650A327890}" dt="2021-02-04T21:07:44.493" v="1016" actId="1076"/>
          <ac:spMkLst>
            <pc:docMk/>
            <pc:sldMk cId="235566392" sldId="262"/>
            <ac:spMk id="13" creationId="{22B0C9DB-1FD8-4232-829A-F254BF1912C2}"/>
          </ac:spMkLst>
        </pc:spChg>
        <pc:spChg chg="add mod">
          <ac:chgData name="Andrew Beatty" userId="b3294954-d4b5-4a40-95d7-bd84a7c4023c" providerId="ADAL" clId="{566C49CB-2945-4912-AA7B-47650A327890}" dt="2021-02-04T21:08:06.377" v="1018" actId="1076"/>
          <ac:spMkLst>
            <pc:docMk/>
            <pc:sldMk cId="235566392" sldId="262"/>
            <ac:spMk id="14" creationId="{57E184C4-74C5-4778-80FF-156BF59E3935}"/>
          </ac:spMkLst>
        </pc:spChg>
        <pc:spChg chg="add mod">
          <ac:chgData name="Andrew Beatty" userId="b3294954-d4b5-4a40-95d7-bd84a7c4023c" providerId="ADAL" clId="{566C49CB-2945-4912-AA7B-47650A327890}" dt="2021-02-04T21:07:37.933" v="1015" actId="1076"/>
          <ac:spMkLst>
            <pc:docMk/>
            <pc:sldMk cId="235566392" sldId="262"/>
            <ac:spMk id="16" creationId="{1236A2B2-81C9-4648-8BDA-87F49E6A307C}"/>
          </ac:spMkLst>
        </pc:spChg>
        <pc:picChg chg="add mod">
          <ac:chgData name="Andrew Beatty" userId="b3294954-d4b5-4a40-95d7-bd84a7c4023c" providerId="ADAL" clId="{566C49CB-2945-4912-AA7B-47650A327890}" dt="2021-02-04T18:16:01.331" v="83" actId="1076"/>
          <ac:picMkLst>
            <pc:docMk/>
            <pc:sldMk cId="235566392" sldId="262"/>
            <ac:picMk id="4" creationId="{471106D6-0A2C-4A56-8D0B-A324E4FB2A5D}"/>
          </ac:picMkLst>
        </pc:picChg>
        <pc:picChg chg="add mod">
          <ac:chgData name="Andrew Beatty" userId="b3294954-d4b5-4a40-95d7-bd84a7c4023c" providerId="ADAL" clId="{566C49CB-2945-4912-AA7B-47650A327890}" dt="2021-02-05T10:21:46.637" v="1124"/>
          <ac:picMkLst>
            <pc:docMk/>
            <pc:sldMk cId="235566392" sldId="262"/>
            <ac:picMk id="5" creationId="{236FBCFC-D03D-459D-A14E-FEC59EF70AF7}"/>
          </ac:picMkLst>
        </pc:picChg>
        <pc:cxnChg chg="add mod">
          <ac:chgData name="Andrew Beatty" userId="b3294954-d4b5-4a40-95d7-bd84a7c4023c" providerId="ADAL" clId="{566C49CB-2945-4912-AA7B-47650A327890}" dt="2021-02-04T21:08:06.377" v="1018" actId="1076"/>
          <ac:cxnSpMkLst>
            <pc:docMk/>
            <pc:sldMk cId="235566392" sldId="262"/>
            <ac:cxnSpMk id="9" creationId="{52167C3E-4BD8-4877-BA8E-6B70894A5A19}"/>
          </ac:cxnSpMkLst>
        </pc:cxnChg>
        <pc:cxnChg chg="add mod">
          <ac:chgData name="Andrew Beatty" userId="b3294954-d4b5-4a40-95d7-bd84a7c4023c" providerId="ADAL" clId="{566C49CB-2945-4912-AA7B-47650A327890}" dt="2021-02-04T21:08:06.377" v="1018" actId="1076"/>
          <ac:cxnSpMkLst>
            <pc:docMk/>
            <pc:sldMk cId="235566392" sldId="262"/>
            <ac:cxnSpMk id="11" creationId="{47EE8A5C-A311-4EC8-A788-DCBB557F3B09}"/>
          </ac:cxnSpMkLst>
        </pc:cxnChg>
        <pc:cxnChg chg="add mod">
          <ac:chgData name="Andrew Beatty" userId="b3294954-d4b5-4a40-95d7-bd84a7c4023c" providerId="ADAL" clId="{566C49CB-2945-4912-AA7B-47650A327890}" dt="2021-02-04T21:08:06.377" v="1018" actId="1076"/>
          <ac:cxnSpMkLst>
            <pc:docMk/>
            <pc:sldMk cId="235566392" sldId="262"/>
            <ac:cxnSpMk id="15" creationId="{8D2203C9-9696-46BA-8463-30C9DDE3B1FE}"/>
          </ac:cxnSpMkLst>
        </pc:cxnChg>
      </pc:sldChg>
      <pc:sldChg chg="addSp delSp modSp add mod">
        <pc:chgData name="Andrew Beatty" userId="b3294954-d4b5-4a40-95d7-bd84a7c4023c" providerId="ADAL" clId="{566C49CB-2945-4912-AA7B-47650A327890}" dt="2021-02-05T10:21:46.637" v="1124"/>
        <pc:sldMkLst>
          <pc:docMk/>
          <pc:sldMk cId="2302812548" sldId="263"/>
        </pc:sldMkLst>
        <pc:spChg chg="add del mod">
          <ac:chgData name="Andrew Beatty" userId="b3294954-d4b5-4a40-95d7-bd84a7c4023c" providerId="ADAL" clId="{566C49CB-2945-4912-AA7B-47650A327890}" dt="2021-02-04T18:27:51.397" v="191"/>
          <ac:spMkLst>
            <pc:docMk/>
            <pc:sldMk cId="2302812548" sldId="263"/>
            <ac:spMk id="4" creationId="{73C5099F-CF47-4324-BC31-A734EC052037}"/>
          </ac:spMkLst>
        </pc:spChg>
        <pc:spChg chg="add del mod">
          <ac:chgData name="Andrew Beatty" userId="b3294954-d4b5-4a40-95d7-bd84a7c4023c" providerId="ADAL" clId="{566C49CB-2945-4912-AA7B-47650A327890}" dt="2021-02-04T18:27:23.300" v="189" actId="11529"/>
          <ac:spMkLst>
            <pc:docMk/>
            <pc:sldMk cId="2302812548" sldId="263"/>
            <ac:spMk id="5" creationId="{1C3E9886-DE68-4087-9E39-7838794E40C1}"/>
          </ac:spMkLst>
        </pc:spChg>
        <pc:spChg chg="mod">
          <ac:chgData name="Andrew Beatty" userId="b3294954-d4b5-4a40-95d7-bd84a7c4023c" providerId="ADAL" clId="{566C49CB-2945-4912-AA7B-47650A327890}" dt="2021-02-04T18:27:20.962" v="187"/>
          <ac:spMkLst>
            <pc:docMk/>
            <pc:sldMk cId="2302812548" sldId="263"/>
            <ac:spMk id="6" creationId="{469AE4EF-72B1-4343-A2DF-1D4ACC8F561C}"/>
          </ac:spMkLst>
        </pc:spChg>
        <pc:spChg chg="add del">
          <ac:chgData name="Andrew Beatty" userId="b3294954-d4b5-4a40-95d7-bd84a7c4023c" providerId="ADAL" clId="{566C49CB-2945-4912-AA7B-47650A327890}" dt="2021-02-04T18:27:51.397" v="191"/>
          <ac:spMkLst>
            <pc:docMk/>
            <pc:sldMk cId="2302812548" sldId="263"/>
            <ac:spMk id="7" creationId="{CF8A3F58-CA80-4B06-BACD-594566A2F0AD}"/>
          </ac:spMkLst>
        </pc:spChg>
        <pc:spChg chg="mod">
          <ac:chgData name="Andrew Beatty" userId="b3294954-d4b5-4a40-95d7-bd84a7c4023c" providerId="ADAL" clId="{566C49CB-2945-4912-AA7B-47650A327890}" dt="2021-02-04T18:27:51.397" v="191"/>
          <ac:spMkLst>
            <pc:docMk/>
            <pc:sldMk cId="2302812548" sldId="263"/>
            <ac:spMk id="8" creationId="{B6310A99-999D-4F9E-B78B-CD59BE2DCD82}"/>
          </ac:spMkLst>
        </pc:spChg>
        <pc:picChg chg="add mod">
          <ac:chgData name="Andrew Beatty" userId="b3294954-d4b5-4a40-95d7-bd84a7c4023c" providerId="ADAL" clId="{566C49CB-2945-4912-AA7B-47650A327890}" dt="2021-02-05T10:21:46.637" v="1124"/>
          <ac:picMkLst>
            <pc:docMk/>
            <pc:sldMk cId="2302812548" sldId="263"/>
            <ac:picMk id="4" creationId="{F5F1D396-EA91-412B-B323-45D7FDB84641}"/>
          </ac:picMkLst>
        </pc:picChg>
      </pc:sldChg>
      <pc:sldChg chg="addSp modSp new mod">
        <pc:chgData name="Andrew Beatty" userId="b3294954-d4b5-4a40-95d7-bd84a7c4023c" providerId="ADAL" clId="{566C49CB-2945-4912-AA7B-47650A327890}" dt="2021-02-05T10:33:15.504" v="1137" actId="20577"/>
        <pc:sldMkLst>
          <pc:docMk/>
          <pc:sldMk cId="2481420738" sldId="264"/>
        </pc:sldMkLst>
        <pc:spChg chg="mod">
          <ac:chgData name="Andrew Beatty" userId="b3294954-d4b5-4a40-95d7-bd84a7c4023c" providerId="ADAL" clId="{566C49CB-2945-4912-AA7B-47650A327890}" dt="2021-02-04T18:28:54.550" v="199" actId="20577"/>
          <ac:spMkLst>
            <pc:docMk/>
            <pc:sldMk cId="2481420738" sldId="264"/>
            <ac:spMk id="2" creationId="{2B2A95B1-5B43-4087-9108-4E4B1BD2181F}"/>
          </ac:spMkLst>
        </pc:spChg>
        <pc:spChg chg="mod">
          <ac:chgData name="Andrew Beatty" userId="b3294954-d4b5-4a40-95d7-bd84a7c4023c" providerId="ADAL" clId="{566C49CB-2945-4912-AA7B-47650A327890}" dt="2021-02-05T10:33:15.504" v="1137" actId="20577"/>
          <ac:spMkLst>
            <pc:docMk/>
            <pc:sldMk cId="2481420738" sldId="264"/>
            <ac:spMk id="3" creationId="{9FF91018-92E1-4D0C-B148-5C36DA4F27DF}"/>
          </ac:spMkLst>
        </pc:spChg>
        <pc:graphicFrameChg chg="add mod modGraphic">
          <ac:chgData name="Andrew Beatty" userId="b3294954-d4b5-4a40-95d7-bd84a7c4023c" providerId="ADAL" clId="{566C49CB-2945-4912-AA7B-47650A327890}" dt="2021-02-04T18:36:46.271" v="554" actId="1076"/>
          <ac:graphicFrameMkLst>
            <pc:docMk/>
            <pc:sldMk cId="2481420738" sldId="264"/>
            <ac:graphicFrameMk id="4" creationId="{7558944C-5252-4DB0-8319-240BE5A8437B}"/>
          </ac:graphicFrameMkLst>
        </pc:graphicFrameChg>
        <pc:picChg chg="add mod">
          <ac:chgData name="Andrew Beatty" userId="b3294954-d4b5-4a40-95d7-bd84a7c4023c" providerId="ADAL" clId="{566C49CB-2945-4912-AA7B-47650A327890}" dt="2021-02-05T10:21:46.637" v="1124"/>
          <ac:picMkLst>
            <pc:docMk/>
            <pc:sldMk cId="2481420738" sldId="264"/>
            <ac:picMk id="5" creationId="{06C7E919-4D9F-49AA-8F5E-FD76B16DCD98}"/>
          </ac:picMkLst>
        </pc:picChg>
      </pc:sldChg>
      <pc:sldChg chg="addSp delSp modSp new mod modTransition delAnim modAnim">
        <pc:chgData name="Andrew Beatty" userId="b3294954-d4b5-4a40-95d7-bd84a7c4023c" providerId="ADAL" clId="{566C49CB-2945-4912-AA7B-47650A327890}" dt="2021-02-05T10:33:09.680" v="1130"/>
        <pc:sldMkLst>
          <pc:docMk/>
          <pc:sldMk cId="1184854240" sldId="265"/>
        </pc:sldMkLst>
        <pc:spChg chg="del">
          <ac:chgData name="Andrew Beatty" userId="b3294954-d4b5-4a40-95d7-bd84a7c4023c" providerId="ADAL" clId="{566C49CB-2945-4912-AA7B-47650A327890}" dt="2021-02-05T10:28:13.318" v="1128" actId="478"/>
          <ac:spMkLst>
            <pc:docMk/>
            <pc:sldMk cId="1184854240" sldId="265"/>
            <ac:spMk id="2" creationId="{5BE6F668-8023-4866-97DB-7621539CB8EA}"/>
          </ac:spMkLst>
        </pc:spChg>
        <pc:spChg chg="del">
          <ac:chgData name="Andrew Beatty" userId="b3294954-d4b5-4a40-95d7-bd84a7c4023c" providerId="ADAL" clId="{566C49CB-2945-4912-AA7B-47650A327890}" dt="2021-02-05T10:27:56.923" v="1126"/>
          <ac:spMkLst>
            <pc:docMk/>
            <pc:sldMk cId="1184854240" sldId="265"/>
            <ac:spMk id="3" creationId="{D34BB53C-D48D-4E1C-97A0-2470B7F28D04}"/>
          </ac:spMkLst>
        </pc:spChg>
        <pc:spChg chg="add del mod">
          <ac:chgData name="Andrew Beatty" userId="b3294954-d4b5-4a40-95d7-bd84a7c4023c" providerId="ADAL" clId="{566C49CB-2945-4912-AA7B-47650A327890}" dt="2021-02-05T10:28:15.137" v="1129" actId="478"/>
          <ac:spMkLst>
            <pc:docMk/>
            <pc:sldMk cId="1184854240" sldId="265"/>
            <ac:spMk id="7" creationId="{DCECABCE-1672-43C5-B5B0-4F00F3AD6293}"/>
          </ac:spMkLst>
        </pc:spChg>
        <pc:picChg chg="add del mod">
          <ac:chgData name="Andrew Beatty" userId="b3294954-d4b5-4a40-95d7-bd84a7c4023c" providerId="ADAL" clId="{566C49CB-2945-4912-AA7B-47650A327890}" dt="2021-02-05T10:22:06.328" v="1125"/>
          <ac:picMkLst>
            <pc:docMk/>
            <pc:sldMk cId="1184854240" sldId="265"/>
            <ac:picMk id="4" creationId="{7AF31538-13BC-4EEE-95EE-D0287E512CDA}"/>
          </ac:picMkLst>
        </pc:picChg>
        <pc:picChg chg="add del mod">
          <ac:chgData name="Andrew Beatty" userId="b3294954-d4b5-4a40-95d7-bd84a7c4023c" providerId="ADAL" clId="{566C49CB-2945-4912-AA7B-47650A327890}" dt="2021-02-05T10:28:04.982" v="1127" actId="478"/>
          <ac:picMkLst>
            <pc:docMk/>
            <pc:sldMk cId="1184854240" sldId="265"/>
            <ac:picMk id="5" creationId="{008288A8-FC0B-4469-BBC5-10AF13C7B3C4}"/>
          </ac:picMkLst>
        </pc:picChg>
        <pc:picChg chg="add mod">
          <ac:chgData name="Andrew Beatty" userId="b3294954-d4b5-4a40-95d7-bd84a7c4023c" providerId="ADAL" clId="{566C49CB-2945-4912-AA7B-47650A327890}" dt="2021-02-05T10:33:09.680" v="1130"/>
          <ac:picMkLst>
            <pc:docMk/>
            <pc:sldMk cId="1184854240" sldId="265"/>
            <ac:picMk id="8" creationId="{D60533DD-A23A-4D94-BFC8-1C48F694D05C}"/>
          </ac:picMkLst>
        </pc:picChg>
      </pc:sldChg>
      <pc:sldChg chg="addSp delSp modSp new mod delAnim modAnim">
        <pc:chgData name="Andrew Beatty" userId="b3294954-d4b5-4a40-95d7-bd84a7c4023c" providerId="ADAL" clId="{566C49CB-2945-4912-AA7B-47650A327890}" dt="2021-02-05T10:45:05.724" v="1140" actId="21"/>
        <pc:sldMkLst>
          <pc:docMk/>
          <pc:sldMk cId="2246976904" sldId="266"/>
        </pc:sldMkLst>
        <pc:spChg chg="mod">
          <ac:chgData name="Andrew Beatty" userId="b3294954-d4b5-4a40-95d7-bd84a7c4023c" providerId="ADAL" clId="{566C49CB-2945-4912-AA7B-47650A327890}" dt="2021-02-04T21:12:22.181" v="1087" actId="1076"/>
          <ac:spMkLst>
            <pc:docMk/>
            <pc:sldMk cId="2246976904" sldId="266"/>
            <ac:spMk id="2" creationId="{6B22EA99-1671-4A38-80F1-6E2785B5722A}"/>
          </ac:spMkLst>
        </pc:spChg>
        <pc:spChg chg="mod">
          <ac:chgData name="Andrew Beatty" userId="b3294954-d4b5-4a40-95d7-bd84a7c4023c" providerId="ADAL" clId="{566C49CB-2945-4912-AA7B-47650A327890}" dt="2021-02-04T21:09:57.965" v="1062" actId="20577"/>
          <ac:spMkLst>
            <pc:docMk/>
            <pc:sldMk cId="2246976904" sldId="266"/>
            <ac:spMk id="3" creationId="{E9359378-3848-485C-9A0D-4F63EC9760F3}"/>
          </ac:spMkLst>
        </pc:spChg>
        <pc:spChg chg="add mod">
          <ac:chgData name="Andrew Beatty" userId="b3294954-d4b5-4a40-95d7-bd84a7c4023c" providerId="ADAL" clId="{566C49CB-2945-4912-AA7B-47650A327890}" dt="2021-02-04T21:10:33.308" v="1067" actId="1076"/>
          <ac:spMkLst>
            <pc:docMk/>
            <pc:sldMk cId="2246976904" sldId="266"/>
            <ac:spMk id="4" creationId="{61004385-0436-405B-8CC8-61669DA66650}"/>
          </ac:spMkLst>
        </pc:spChg>
        <pc:spChg chg="add del mod">
          <ac:chgData name="Andrew Beatty" userId="b3294954-d4b5-4a40-95d7-bd84a7c4023c" providerId="ADAL" clId="{566C49CB-2945-4912-AA7B-47650A327890}" dt="2021-02-04T20:27:18.956" v="761"/>
          <ac:spMkLst>
            <pc:docMk/>
            <pc:sldMk cId="2246976904" sldId="266"/>
            <ac:spMk id="5" creationId="{1C982F03-A57D-4E20-9A6E-90B47D0A3161}"/>
          </ac:spMkLst>
        </pc:spChg>
        <pc:spChg chg="add mod">
          <ac:chgData name="Andrew Beatty" userId="b3294954-d4b5-4a40-95d7-bd84a7c4023c" providerId="ADAL" clId="{566C49CB-2945-4912-AA7B-47650A327890}" dt="2021-02-04T21:10:24.294" v="1065" actId="1076"/>
          <ac:spMkLst>
            <pc:docMk/>
            <pc:sldMk cId="2246976904" sldId="266"/>
            <ac:spMk id="6" creationId="{EC33345C-918E-4877-9662-55897804D5B1}"/>
          </ac:spMkLst>
        </pc:spChg>
        <pc:spChg chg="add mod">
          <ac:chgData name="Andrew Beatty" userId="b3294954-d4b5-4a40-95d7-bd84a7c4023c" providerId="ADAL" clId="{566C49CB-2945-4912-AA7B-47650A327890}" dt="2021-02-04T21:10:37.131" v="1068" actId="1076"/>
          <ac:spMkLst>
            <pc:docMk/>
            <pc:sldMk cId="2246976904" sldId="266"/>
            <ac:spMk id="7" creationId="{C89D0B2D-CC14-42EC-B99C-913CD6011D38}"/>
          </ac:spMkLst>
        </pc:spChg>
        <pc:spChg chg="add mod">
          <ac:chgData name="Andrew Beatty" userId="b3294954-d4b5-4a40-95d7-bd84a7c4023c" providerId="ADAL" clId="{566C49CB-2945-4912-AA7B-47650A327890}" dt="2021-02-04T21:10:15.235" v="1064" actId="14100"/>
          <ac:spMkLst>
            <pc:docMk/>
            <pc:sldMk cId="2246976904" sldId="266"/>
            <ac:spMk id="8" creationId="{FF8DA36C-AD39-4416-B537-1D6EED8B1A9A}"/>
          </ac:spMkLst>
        </pc:spChg>
        <pc:spChg chg="add mod">
          <ac:chgData name="Andrew Beatty" userId="b3294954-d4b5-4a40-95d7-bd84a7c4023c" providerId="ADAL" clId="{566C49CB-2945-4912-AA7B-47650A327890}" dt="2021-02-04T21:11:03.857" v="1076" actId="1076"/>
          <ac:spMkLst>
            <pc:docMk/>
            <pc:sldMk cId="2246976904" sldId="266"/>
            <ac:spMk id="9" creationId="{5774C12B-C853-4878-8A44-073499D528BE}"/>
          </ac:spMkLst>
        </pc:spChg>
        <pc:picChg chg="add mod">
          <ac:chgData name="Andrew Beatty" userId="b3294954-d4b5-4a40-95d7-bd84a7c4023c" providerId="ADAL" clId="{566C49CB-2945-4912-AA7B-47650A327890}" dt="2021-02-05T10:35:18.219" v="1138"/>
          <ac:picMkLst>
            <pc:docMk/>
            <pc:sldMk cId="2246976904" sldId="266"/>
            <ac:picMk id="5" creationId="{7CB4529A-389F-412C-B2F7-3C58A2911361}"/>
          </ac:picMkLst>
        </pc:picChg>
        <pc:picChg chg="add del mod">
          <ac:chgData name="Andrew Beatty" userId="b3294954-d4b5-4a40-95d7-bd84a7c4023c" providerId="ADAL" clId="{566C49CB-2945-4912-AA7B-47650A327890}" dt="2021-02-05T10:45:05.724" v="1140" actId="21"/>
          <ac:picMkLst>
            <pc:docMk/>
            <pc:sldMk cId="2246976904" sldId="266"/>
            <ac:picMk id="10" creationId="{7275FFD4-7157-4863-B6C8-53AF194B1B89}"/>
          </ac:picMkLst>
        </pc:picChg>
        <pc:cxnChg chg="add mod">
          <ac:chgData name="Andrew Beatty" userId="b3294954-d4b5-4a40-95d7-bd84a7c4023c" providerId="ADAL" clId="{566C49CB-2945-4912-AA7B-47650A327890}" dt="2021-02-04T21:11:34.678" v="1081" actId="14100"/>
          <ac:cxnSpMkLst>
            <pc:docMk/>
            <pc:sldMk cId="2246976904" sldId="266"/>
            <ac:cxnSpMk id="11" creationId="{FC457430-16B8-4EDB-8CB1-C77B0C4022BF}"/>
          </ac:cxnSpMkLst>
        </pc:cxnChg>
        <pc:cxnChg chg="add">
          <ac:chgData name="Andrew Beatty" userId="b3294954-d4b5-4a40-95d7-bd84a7c4023c" providerId="ADAL" clId="{566C49CB-2945-4912-AA7B-47650A327890}" dt="2021-02-04T21:11:24.960" v="1079" actId="11529"/>
          <ac:cxnSpMkLst>
            <pc:docMk/>
            <pc:sldMk cId="2246976904" sldId="266"/>
            <ac:cxnSpMk id="14" creationId="{873CFA39-038E-4A18-A4DA-6FA9D6DB264A}"/>
          </ac:cxnSpMkLst>
        </pc:cxnChg>
        <pc:cxnChg chg="add">
          <ac:chgData name="Andrew Beatty" userId="b3294954-d4b5-4a40-95d7-bd84a7c4023c" providerId="ADAL" clId="{566C49CB-2945-4912-AA7B-47650A327890}" dt="2021-02-04T21:11:31.160" v="1080" actId="11529"/>
          <ac:cxnSpMkLst>
            <pc:docMk/>
            <pc:sldMk cId="2246976904" sldId="266"/>
            <ac:cxnSpMk id="16" creationId="{E3F2C599-0233-4FB5-8E30-650D2C8850B3}"/>
          </ac:cxnSpMkLst>
        </pc:cxnChg>
        <pc:cxnChg chg="add mod">
          <ac:chgData name="Andrew Beatty" userId="b3294954-d4b5-4a40-95d7-bd84a7c4023c" providerId="ADAL" clId="{566C49CB-2945-4912-AA7B-47650A327890}" dt="2021-02-04T21:12:10.822" v="1085" actId="14100"/>
          <ac:cxnSpMkLst>
            <pc:docMk/>
            <pc:sldMk cId="2246976904" sldId="266"/>
            <ac:cxnSpMk id="19" creationId="{B0000564-71A9-4B2B-B0D2-0B034817F3CB}"/>
          </ac:cxnSpMkLst>
        </pc:cxnChg>
        <pc:cxnChg chg="add">
          <ac:chgData name="Andrew Beatty" userId="b3294954-d4b5-4a40-95d7-bd84a7c4023c" providerId="ADAL" clId="{566C49CB-2945-4912-AA7B-47650A327890}" dt="2021-02-04T21:11:44.937" v="1083" actId="11529"/>
          <ac:cxnSpMkLst>
            <pc:docMk/>
            <pc:sldMk cId="2246976904" sldId="266"/>
            <ac:cxnSpMk id="21" creationId="{159B932E-1F59-46F0-9269-5D3BA28323B3}"/>
          </ac:cxnSpMkLst>
        </pc:cxnChg>
        <pc:cxnChg chg="add">
          <ac:chgData name="Andrew Beatty" userId="b3294954-d4b5-4a40-95d7-bd84a7c4023c" providerId="ADAL" clId="{566C49CB-2945-4912-AA7B-47650A327890}" dt="2021-02-04T21:11:56.977" v="1084" actId="11529"/>
          <ac:cxnSpMkLst>
            <pc:docMk/>
            <pc:sldMk cId="2246976904" sldId="266"/>
            <ac:cxnSpMk id="23" creationId="{8DA7F3A7-3667-4106-9E3D-43D0B57297A7}"/>
          </ac:cxnSpMkLst>
        </pc:cxnChg>
      </pc:sldChg>
      <pc:sldChg chg="addSp delSp modSp new mod modAnim">
        <pc:chgData name="Andrew Beatty" userId="b3294954-d4b5-4a40-95d7-bd84a7c4023c" providerId="ADAL" clId="{566C49CB-2945-4912-AA7B-47650A327890}" dt="2021-02-05T10:45:08.006" v="1141"/>
        <pc:sldMkLst>
          <pc:docMk/>
          <pc:sldMk cId="4287640501" sldId="267"/>
        </pc:sldMkLst>
        <pc:spChg chg="del">
          <ac:chgData name="Andrew Beatty" userId="b3294954-d4b5-4a40-95d7-bd84a7c4023c" providerId="ADAL" clId="{566C49CB-2945-4912-AA7B-47650A327890}" dt="2021-02-04T20:32:16.988" v="922" actId="478"/>
          <ac:spMkLst>
            <pc:docMk/>
            <pc:sldMk cId="4287640501" sldId="267"/>
            <ac:spMk id="2" creationId="{B3E6A4FA-EFBC-45F1-BA95-4CAA96B242F4}"/>
          </ac:spMkLst>
        </pc:spChg>
        <pc:spChg chg="del">
          <ac:chgData name="Andrew Beatty" userId="b3294954-d4b5-4a40-95d7-bd84a7c4023c" providerId="ADAL" clId="{566C49CB-2945-4912-AA7B-47650A327890}" dt="2021-02-04T20:32:20.144" v="923" actId="478"/>
          <ac:spMkLst>
            <pc:docMk/>
            <pc:sldMk cId="4287640501" sldId="267"/>
            <ac:spMk id="3" creationId="{02BBB054-DF3C-4E54-AFAC-6636F77769DB}"/>
          </ac:spMkLst>
        </pc:spChg>
        <pc:picChg chg="add mod">
          <ac:chgData name="Andrew Beatty" userId="b3294954-d4b5-4a40-95d7-bd84a7c4023c" providerId="ADAL" clId="{566C49CB-2945-4912-AA7B-47650A327890}" dt="2021-02-05T10:45:08.006" v="1141"/>
          <ac:picMkLst>
            <pc:docMk/>
            <pc:sldMk cId="4287640501" sldId="267"/>
            <ac:picMk id="2" creationId="{2EB3C55C-EFBB-4EF3-AFCE-BA178829A2DA}"/>
          </ac:picMkLst>
        </pc:picChg>
      </pc:sldChg>
      <pc:sldChg chg="addSp delSp modSp new mod modTransition modAnim">
        <pc:chgData name="Andrew Beatty" userId="b3294954-d4b5-4a40-95d7-bd84a7c4023c" providerId="ADAL" clId="{566C49CB-2945-4912-AA7B-47650A327890}" dt="2021-02-05T10:57:46.204" v="1146"/>
        <pc:sldMkLst>
          <pc:docMk/>
          <pc:sldMk cId="942637289" sldId="268"/>
        </pc:sldMkLst>
        <pc:spChg chg="del">
          <ac:chgData name="Andrew Beatty" userId="b3294954-d4b5-4a40-95d7-bd84a7c4023c" providerId="ADAL" clId="{566C49CB-2945-4912-AA7B-47650A327890}" dt="2021-02-05T10:48:35.090" v="1144" actId="478"/>
          <ac:spMkLst>
            <pc:docMk/>
            <pc:sldMk cId="942637289" sldId="268"/>
            <ac:spMk id="2" creationId="{6BD4EB39-DCCE-4325-8C5F-1E16DC7F3B4C}"/>
          </ac:spMkLst>
        </pc:spChg>
        <pc:spChg chg="del">
          <ac:chgData name="Andrew Beatty" userId="b3294954-d4b5-4a40-95d7-bd84a7c4023c" providerId="ADAL" clId="{566C49CB-2945-4912-AA7B-47650A327890}" dt="2021-02-05T10:48:37.646" v="1145" actId="478"/>
          <ac:spMkLst>
            <pc:docMk/>
            <pc:sldMk cId="942637289" sldId="268"/>
            <ac:spMk id="3" creationId="{FC8E4BB3-2CE2-4C35-B23B-C1921F52073E}"/>
          </ac:spMkLst>
        </pc:spChg>
        <pc:picChg chg="add mod">
          <ac:chgData name="Andrew Beatty" userId="b3294954-d4b5-4a40-95d7-bd84a7c4023c" providerId="ADAL" clId="{566C49CB-2945-4912-AA7B-47650A327890}" dt="2021-02-05T10:57:46.204" v="1146"/>
          <ac:picMkLst>
            <pc:docMk/>
            <pc:sldMk cId="942637289" sldId="268"/>
            <ac:picMk id="4" creationId="{79165525-4AA9-4248-B155-68C458BC423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2/9/2024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atu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Controlling the flow</a:t>
            </a:r>
            <a:br>
              <a:rPr lang="en-IE" sz="8800" dirty="0"/>
            </a:br>
            <a:r>
              <a:rPr lang="en-IE" sz="8800" dirty="0"/>
              <a:t>If, else, </a:t>
            </a:r>
            <a:r>
              <a:rPr lang="en-IE" sz="8800" dirty="0" err="1"/>
              <a:t>Elif</a:t>
            </a:r>
            <a:endParaRPr lang="en-IE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Programming and Scripting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859845" y="4409501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 4.1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AFC5-BBAE-46F0-8848-40DE286A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0" y="545386"/>
            <a:ext cx="10058400" cy="1609344"/>
          </a:xfrm>
        </p:spPr>
        <p:txBody>
          <a:bodyPr/>
          <a:lstStyle/>
          <a:p>
            <a:r>
              <a:rPr lang="en-IE" dirty="0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230A-53DA-4550-8E30-E5960F210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629" y="1632299"/>
            <a:ext cx="18917473" cy="5029021"/>
          </a:xfrm>
        </p:spPr>
        <p:txBody>
          <a:bodyPr>
            <a:normAutofit/>
          </a:bodyPr>
          <a:lstStyle/>
          <a:p>
            <a:pPr lvl="1"/>
            <a:r>
              <a:rPr lang="en-IE" dirty="0"/>
              <a:t>Structured programming theorem</a:t>
            </a:r>
          </a:p>
          <a:p>
            <a:pPr lvl="1"/>
            <a:r>
              <a:rPr lang="en-IE" dirty="0"/>
              <a:t>Programming is Encoding a system</a:t>
            </a:r>
          </a:p>
          <a:p>
            <a:pPr lvl="1"/>
            <a:r>
              <a:rPr lang="en-IE" dirty="0" err="1"/>
              <a:t>booleans</a:t>
            </a:r>
            <a:endParaRPr lang="en-IE" dirty="0"/>
          </a:p>
          <a:p>
            <a:pPr lvl="1"/>
            <a:r>
              <a:rPr lang="en-IE" dirty="0"/>
              <a:t>If statements</a:t>
            </a:r>
          </a:p>
          <a:p>
            <a:pPr lvl="1"/>
            <a:r>
              <a:rPr lang="en-IE" dirty="0"/>
              <a:t>Else statements</a:t>
            </a:r>
          </a:p>
          <a:p>
            <a:pPr lvl="1"/>
            <a:r>
              <a:rPr lang="en-IE" dirty="0" err="1"/>
              <a:t>elif</a:t>
            </a:r>
            <a:endParaRPr lang="en-IE" dirty="0"/>
          </a:p>
        </p:txBody>
      </p:sp>
      <p:pic>
        <p:nvPicPr>
          <p:cNvPr id="1026" name="Picture 2" descr="Image result for flow control if">
            <a:extLst>
              <a:ext uri="{FF2B5EF4-FFF2-40B4-BE49-F238E27FC236}">
                <a16:creationId xmlns:a16="http://schemas.microsoft.com/office/drawing/2014/main" id="{DD80775B-70D3-48D1-8160-2BAFDB0D4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419" y="2048973"/>
            <a:ext cx="4908511" cy="418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99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7EDF-85CD-4BC6-B8A8-C0991655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Structured programming theorem</a:t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3CFCC-3E09-43D5-97DB-DAF75E91D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Executing one subprogram, and then another subprogram (sequence)</a:t>
            </a:r>
          </a:p>
          <a:p>
            <a:r>
              <a:rPr lang="en-GB" dirty="0"/>
              <a:t>Executing one of two subprograms according to the value of a </a:t>
            </a:r>
            <a:r>
              <a:rPr lang="en-GB" dirty="0" err="1"/>
              <a:t>boolean</a:t>
            </a:r>
            <a:r>
              <a:rPr lang="en-GB" dirty="0"/>
              <a:t> expression (selection)</a:t>
            </a:r>
          </a:p>
          <a:p>
            <a:r>
              <a:rPr lang="en-GB" dirty="0"/>
              <a:t>Repeatedly executing a subprogram as long as a </a:t>
            </a:r>
            <a:r>
              <a:rPr lang="en-GB" dirty="0" err="1"/>
              <a:t>boolean</a:t>
            </a:r>
            <a:r>
              <a:rPr lang="en-GB" dirty="0"/>
              <a:t> expression is true (iteration)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2553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7EDF-85CD-4BC6-B8A8-C0991655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Structured programming theorem</a:t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3CFCC-3E09-43D5-97DB-DAF75E91D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Executing one subprogram, and then another subprogram (sequence)</a:t>
            </a:r>
          </a:p>
          <a:p>
            <a:r>
              <a:rPr lang="en-GB" dirty="0"/>
              <a:t>Executing one of two subprograms according to the value of </a:t>
            </a:r>
            <a:r>
              <a:rPr lang="en-GB"/>
              <a:t>a Boolean </a:t>
            </a:r>
            <a:r>
              <a:rPr lang="en-GB" dirty="0"/>
              <a:t>expression (selection)</a:t>
            </a:r>
          </a:p>
          <a:p>
            <a:r>
              <a:rPr lang="en-GB" dirty="0"/>
              <a:t>Repeatedly executing a subprogram as long as a </a:t>
            </a:r>
            <a:r>
              <a:rPr lang="en-GB" dirty="0" err="1"/>
              <a:t>boolean</a:t>
            </a:r>
            <a:r>
              <a:rPr lang="en-GB" dirty="0"/>
              <a:t> expression is true (iteration)</a:t>
            </a:r>
          </a:p>
          <a:p>
            <a:endParaRPr lang="en-IE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6310A99-999D-4F9E-B78B-CD59BE2DCD82}"/>
              </a:ext>
            </a:extLst>
          </p:cNvPr>
          <p:cNvSpPr/>
          <p:nvPr/>
        </p:nvSpPr>
        <p:spPr>
          <a:xfrm>
            <a:off x="-3929975" y="-4649821"/>
            <a:ext cx="20233532" cy="15758808"/>
          </a:xfrm>
          <a:custGeom>
            <a:avLst/>
            <a:gdLst>
              <a:gd name="connsiteX0" fmla="*/ 5311304 w 20233532"/>
              <a:gd name="connsiteY0" fmla="*/ 7179012 h 15758808"/>
              <a:gd name="connsiteX1" fmla="*/ 5194570 w 20233532"/>
              <a:gd name="connsiteY1" fmla="*/ 7295746 h 15758808"/>
              <a:gd name="connsiteX2" fmla="*/ 5194570 w 20233532"/>
              <a:gd name="connsiteY2" fmla="*/ 7762670 h 15758808"/>
              <a:gd name="connsiteX3" fmla="*/ 5311304 w 20233532"/>
              <a:gd name="connsiteY3" fmla="*/ 7879404 h 15758808"/>
              <a:gd name="connsiteX4" fmla="*/ 14935392 w 20233532"/>
              <a:gd name="connsiteY4" fmla="*/ 7879404 h 15758808"/>
              <a:gd name="connsiteX5" fmla="*/ 15052126 w 20233532"/>
              <a:gd name="connsiteY5" fmla="*/ 7762670 h 15758808"/>
              <a:gd name="connsiteX6" fmla="*/ 15052126 w 20233532"/>
              <a:gd name="connsiteY6" fmla="*/ 7295746 h 15758808"/>
              <a:gd name="connsiteX7" fmla="*/ 14935392 w 20233532"/>
              <a:gd name="connsiteY7" fmla="*/ 7179012 h 15758808"/>
              <a:gd name="connsiteX8" fmla="*/ 0 w 20233532"/>
              <a:gd name="connsiteY8" fmla="*/ 0 h 15758808"/>
              <a:gd name="connsiteX9" fmla="*/ 20233532 w 20233532"/>
              <a:gd name="connsiteY9" fmla="*/ 0 h 15758808"/>
              <a:gd name="connsiteX10" fmla="*/ 20233532 w 20233532"/>
              <a:gd name="connsiteY10" fmla="*/ 15758808 h 15758808"/>
              <a:gd name="connsiteX11" fmla="*/ 0 w 20233532"/>
              <a:gd name="connsiteY11" fmla="*/ 15758808 h 1575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233532" h="15758808">
                <a:moveTo>
                  <a:pt x="5311304" y="7179012"/>
                </a:moveTo>
                <a:cubicBezTo>
                  <a:pt x="5246834" y="7179012"/>
                  <a:pt x="5194570" y="7231276"/>
                  <a:pt x="5194570" y="7295746"/>
                </a:cubicBezTo>
                <a:lnTo>
                  <a:pt x="5194570" y="7762670"/>
                </a:lnTo>
                <a:cubicBezTo>
                  <a:pt x="5194570" y="7827140"/>
                  <a:pt x="5246834" y="7879404"/>
                  <a:pt x="5311304" y="7879404"/>
                </a:cubicBezTo>
                <a:lnTo>
                  <a:pt x="14935392" y="7879404"/>
                </a:lnTo>
                <a:cubicBezTo>
                  <a:pt x="14999862" y="7879404"/>
                  <a:pt x="15052126" y="7827140"/>
                  <a:pt x="15052126" y="7762670"/>
                </a:cubicBezTo>
                <a:lnTo>
                  <a:pt x="15052126" y="7295746"/>
                </a:lnTo>
                <a:cubicBezTo>
                  <a:pt x="15052126" y="7231276"/>
                  <a:pt x="14999862" y="7179012"/>
                  <a:pt x="14935392" y="7179012"/>
                </a:cubicBezTo>
                <a:close/>
                <a:moveTo>
                  <a:pt x="0" y="0"/>
                </a:moveTo>
                <a:lnTo>
                  <a:pt x="20233532" y="0"/>
                </a:lnTo>
                <a:lnTo>
                  <a:pt x="20233532" y="15758808"/>
                </a:lnTo>
                <a:lnTo>
                  <a:pt x="0" y="15758808"/>
                </a:lnTo>
                <a:close/>
              </a:path>
            </a:pathLst>
          </a:custGeom>
          <a:solidFill>
            <a:schemeClr val="bg1">
              <a:lumMod val="5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281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31D0-051B-46B4-BBFE-37A5630C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05332"/>
            <a:ext cx="10058400" cy="823767"/>
          </a:xfrm>
        </p:spPr>
        <p:txBody>
          <a:bodyPr>
            <a:normAutofit fontScale="90000"/>
          </a:bodyPr>
          <a:lstStyle/>
          <a:p>
            <a:r>
              <a:rPr lang="en-IE" dirty="0"/>
              <a:t>What that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9E999-EF0D-4EA7-B3C7-80568BD4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207" y="3278876"/>
            <a:ext cx="949125" cy="494470"/>
          </a:xfrm>
        </p:spPr>
        <p:txBody>
          <a:bodyPr/>
          <a:lstStyle/>
          <a:p>
            <a:r>
              <a:rPr lang="en-IE" dirty="0"/>
              <a:t>Vs</a:t>
            </a:r>
          </a:p>
        </p:txBody>
      </p:sp>
      <p:pic>
        <p:nvPicPr>
          <p:cNvPr id="4" name="Picture 2" descr="Image result for flow control if">
            <a:extLst>
              <a:ext uri="{FF2B5EF4-FFF2-40B4-BE49-F238E27FC236}">
                <a16:creationId xmlns:a16="http://schemas.microsoft.com/office/drawing/2014/main" id="{471106D6-0A2C-4A56-8D0B-A324E4FB2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957" y="2121408"/>
            <a:ext cx="4908511" cy="418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EA68A0-4E28-41DA-903C-03F1988C9F16}"/>
              </a:ext>
            </a:extLst>
          </p:cNvPr>
          <p:cNvSpPr txBox="1"/>
          <p:nvPr/>
        </p:nvSpPr>
        <p:spPr>
          <a:xfrm>
            <a:off x="1352684" y="3105761"/>
            <a:ext cx="1562583" cy="369332"/>
          </a:xfrm>
          <a:prstGeom prst="rect">
            <a:avLst/>
          </a:prstGeom>
          <a:gradFill>
            <a:gsLst>
              <a:gs pos="0">
                <a:srgbClr val="FCD7B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CAB794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Statement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167C3E-4BD8-4877-BA8E-6B70894A5A19}"/>
              </a:ext>
            </a:extLst>
          </p:cNvPr>
          <p:cNvCxnSpPr/>
          <p:nvPr/>
        </p:nvCxnSpPr>
        <p:spPr>
          <a:xfrm>
            <a:off x="2197636" y="3475093"/>
            <a:ext cx="0" cy="892309"/>
          </a:xfrm>
          <a:prstGeom prst="straightConnector1">
            <a:avLst/>
          </a:prstGeom>
          <a:ln w="31750">
            <a:solidFill>
              <a:srgbClr val="66A0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F00351-3D75-462B-99DC-57D9485E2839}"/>
              </a:ext>
            </a:extLst>
          </p:cNvPr>
          <p:cNvSpPr txBox="1"/>
          <p:nvPr/>
        </p:nvSpPr>
        <p:spPr>
          <a:xfrm>
            <a:off x="1352683" y="4436321"/>
            <a:ext cx="1562583" cy="369332"/>
          </a:xfrm>
          <a:prstGeom prst="rect">
            <a:avLst/>
          </a:prstGeom>
          <a:gradFill>
            <a:gsLst>
              <a:gs pos="0">
                <a:srgbClr val="FCD7B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CAB794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Statement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EE8A5C-A311-4EC8-A788-DCBB557F3B09}"/>
              </a:ext>
            </a:extLst>
          </p:cNvPr>
          <p:cNvCxnSpPr/>
          <p:nvPr/>
        </p:nvCxnSpPr>
        <p:spPr>
          <a:xfrm>
            <a:off x="2199565" y="4805653"/>
            <a:ext cx="0" cy="892309"/>
          </a:xfrm>
          <a:prstGeom prst="straightConnector1">
            <a:avLst/>
          </a:prstGeom>
          <a:ln w="31750">
            <a:solidFill>
              <a:srgbClr val="66A0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3B7E16-9623-43F9-A568-DB0DC4DC7474}"/>
              </a:ext>
            </a:extLst>
          </p:cNvPr>
          <p:cNvSpPr txBox="1"/>
          <p:nvPr/>
        </p:nvSpPr>
        <p:spPr>
          <a:xfrm>
            <a:off x="1352683" y="5697962"/>
            <a:ext cx="1562583" cy="369332"/>
          </a:xfrm>
          <a:prstGeom prst="rect">
            <a:avLst/>
          </a:prstGeom>
          <a:gradFill>
            <a:gsLst>
              <a:gs pos="0">
                <a:srgbClr val="FCD7B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CAB794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Statement 3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2B0C9DB-1FD8-4232-829A-F254BF1912C2}"/>
              </a:ext>
            </a:extLst>
          </p:cNvPr>
          <p:cNvSpPr txBox="1">
            <a:spLocks/>
          </p:cNvSpPr>
          <p:nvPr/>
        </p:nvSpPr>
        <p:spPr>
          <a:xfrm>
            <a:off x="1595752" y="770676"/>
            <a:ext cx="1849602" cy="1155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1800" dirty="0">
                <a:latin typeface="+mn-lt"/>
              </a:rPr>
              <a:t>normal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E184C4-74C5-4778-80FF-156BF59E3935}"/>
              </a:ext>
            </a:extLst>
          </p:cNvPr>
          <p:cNvSpPr txBox="1"/>
          <p:nvPr/>
        </p:nvSpPr>
        <p:spPr>
          <a:xfrm>
            <a:off x="1595752" y="2273872"/>
            <a:ext cx="1203768" cy="276999"/>
          </a:xfrm>
          <a:prstGeom prst="rect">
            <a:avLst/>
          </a:prstGeom>
          <a:solidFill>
            <a:srgbClr val="DEFBBA"/>
          </a:solidFill>
          <a:effectLst>
            <a:outerShdw blurRad="50800" dist="50800" dir="5400000" sx="13000" sy="13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r>
              <a:rPr lang="en-IE" sz="1200" dirty="0"/>
              <a:t>        </a:t>
            </a:r>
            <a:r>
              <a:rPr lang="en-IE" sz="1200" b="1" dirty="0"/>
              <a:t> start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2203C9-9696-46BA-8463-30C9DDE3B1FE}"/>
              </a:ext>
            </a:extLst>
          </p:cNvPr>
          <p:cNvCxnSpPr>
            <a:cxnSpLocks/>
          </p:cNvCxnSpPr>
          <p:nvPr/>
        </p:nvCxnSpPr>
        <p:spPr>
          <a:xfrm>
            <a:off x="2197636" y="2550871"/>
            <a:ext cx="0" cy="581773"/>
          </a:xfrm>
          <a:prstGeom prst="straightConnector1">
            <a:avLst/>
          </a:prstGeom>
          <a:ln w="31750">
            <a:solidFill>
              <a:srgbClr val="66A0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1236A2B2-81C9-4648-8BDA-87F49E6A307C}"/>
              </a:ext>
            </a:extLst>
          </p:cNvPr>
          <p:cNvSpPr txBox="1">
            <a:spLocks/>
          </p:cNvSpPr>
          <p:nvPr/>
        </p:nvSpPr>
        <p:spPr>
          <a:xfrm>
            <a:off x="7463660" y="673371"/>
            <a:ext cx="1849602" cy="1155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1800" dirty="0">
                <a:latin typeface="+mn-lt"/>
              </a:rPr>
              <a:t>If else</a:t>
            </a:r>
          </a:p>
        </p:txBody>
      </p:sp>
    </p:spTree>
    <p:extLst>
      <p:ext uri="{BB962C8B-B14F-4D97-AF65-F5344CB8AC3E}">
        <p14:creationId xmlns:p14="http://schemas.microsoft.com/office/powerpoint/2010/main" val="23556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95B1-5B43-4087-9108-4E4B1BD2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91018-92E1-4D0C-B148-5C36DA4F2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498745" cy="4050792"/>
          </a:xfrm>
        </p:spPr>
        <p:txBody>
          <a:bodyPr/>
          <a:lstStyle/>
          <a:p>
            <a:r>
              <a:rPr lang="en-IE" dirty="0"/>
              <a:t>We have already seen Boolean variable types</a:t>
            </a:r>
          </a:p>
          <a:p>
            <a:pPr marL="0" indent="0">
              <a:buNone/>
            </a:pPr>
            <a:r>
              <a:rPr lang="en-IE" dirty="0" err="1">
                <a:latin typeface="Consolas" panose="020B0609020204030204" pitchFamily="49" charset="0"/>
              </a:rPr>
              <a:t>isTrue</a:t>
            </a:r>
            <a:r>
              <a:rPr lang="en-IE" dirty="0">
                <a:latin typeface="Consolas" panose="020B0609020204030204" pitchFamily="49" charset="0"/>
              </a:rPr>
              <a:t> = True</a:t>
            </a:r>
          </a:p>
          <a:p>
            <a:r>
              <a:rPr lang="en-IE" dirty="0"/>
              <a:t>There are Boolean operators</a:t>
            </a:r>
          </a:p>
          <a:p>
            <a:pPr marL="0" indent="0">
              <a:buNone/>
            </a:pPr>
            <a:r>
              <a:rPr lang="en-IE" dirty="0" err="1">
                <a:latin typeface="Consolas" panose="020B0609020204030204" pitchFamily="49" charset="0"/>
              </a:rPr>
              <a:t>isSomething</a:t>
            </a:r>
            <a:r>
              <a:rPr lang="en-IE" dirty="0">
                <a:latin typeface="Consolas" panose="020B0609020204030204" pitchFamily="49" charset="0"/>
              </a:rPr>
              <a:t> = (3 == 6)</a:t>
            </a:r>
          </a:p>
          <a:p>
            <a:pPr marL="0" indent="0">
              <a:buNone/>
            </a:pPr>
            <a:r>
              <a:rPr lang="en-IE" dirty="0" err="1">
                <a:latin typeface="Consolas" panose="020B0609020204030204" pitchFamily="49" charset="0"/>
              </a:rPr>
              <a:t>isEven</a:t>
            </a:r>
            <a:r>
              <a:rPr lang="en-IE" dirty="0">
                <a:latin typeface="Consolas" panose="020B0609020204030204" pitchFamily="49" charset="0"/>
              </a:rPr>
              <a:t> = (( 99 % 2) == 0 )</a:t>
            </a:r>
          </a:p>
          <a:p>
            <a:pPr marL="0" indent="0">
              <a:buNone/>
            </a:pPr>
            <a:endParaRPr lang="en-IE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558944C-5252-4DB0-8319-240BE5A84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289083"/>
              </p:ext>
            </p:extLst>
          </p:nvPr>
        </p:nvGraphicFramePr>
        <p:xfrm>
          <a:off x="5954250" y="980433"/>
          <a:ext cx="5167902" cy="5322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818">
                  <a:extLst>
                    <a:ext uri="{9D8B030D-6E8A-4147-A177-3AD203B41FA5}">
                      <a16:colId xmlns:a16="http://schemas.microsoft.com/office/drawing/2014/main" val="3714352681"/>
                    </a:ext>
                  </a:extLst>
                </a:gridCol>
                <a:gridCol w="3863084">
                  <a:extLst>
                    <a:ext uri="{9D8B030D-6E8A-4147-A177-3AD203B41FA5}">
                      <a16:colId xmlns:a16="http://schemas.microsoft.com/office/drawing/2014/main" val="1503174049"/>
                    </a:ext>
                  </a:extLst>
                </a:gridCol>
              </a:tblGrid>
              <a:tr h="400242">
                <a:tc>
                  <a:txBody>
                    <a:bodyPr/>
                    <a:lstStyle/>
                    <a:p>
                      <a:r>
                        <a:rPr lang="en-IE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70870"/>
                  </a:ext>
                </a:extLst>
              </a:tr>
              <a:tr h="646866">
                <a:tc>
                  <a:txBody>
                    <a:bodyPr/>
                    <a:lstStyle/>
                    <a:p>
                      <a:r>
                        <a:rPr lang="en-IE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Is equal</a:t>
                      </a:r>
                    </a:p>
                    <a:p>
                      <a:r>
                        <a:rPr lang="en-IE" dirty="0"/>
                        <a:t>Not to be confused with = assigns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4269"/>
                  </a:ext>
                </a:extLst>
              </a:tr>
              <a:tr h="384266">
                <a:tc>
                  <a:txBody>
                    <a:bodyPr/>
                    <a:lstStyle/>
                    <a:p>
                      <a:r>
                        <a:rPr lang="en-IE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878078"/>
                  </a:ext>
                </a:extLst>
              </a:tr>
              <a:tr h="690827">
                <a:tc>
                  <a:txBody>
                    <a:bodyPr/>
                    <a:lstStyle/>
                    <a:p>
                      <a:r>
                        <a:rPr lang="en-IE" dirty="0"/>
                        <a:t>&lt;</a:t>
                      </a:r>
                    </a:p>
                    <a:p>
                      <a:r>
                        <a:rPr lang="en-IE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Less than</a:t>
                      </a:r>
                    </a:p>
                    <a:p>
                      <a:r>
                        <a:rPr lang="en-IE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19522"/>
                  </a:ext>
                </a:extLst>
              </a:tr>
              <a:tr h="986895">
                <a:tc>
                  <a:txBody>
                    <a:bodyPr/>
                    <a:lstStyle/>
                    <a:p>
                      <a:r>
                        <a:rPr lang="en-IE" dirty="0"/>
                        <a:t>&lt;=</a:t>
                      </a:r>
                    </a:p>
                    <a:p>
                      <a:r>
                        <a:rPr lang="en-IE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Less than or equal</a:t>
                      </a:r>
                    </a:p>
                    <a:p>
                      <a:r>
                        <a:rPr lang="en-IE" dirty="0"/>
                        <a:t>Greater than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94486"/>
                  </a:ext>
                </a:extLst>
              </a:tr>
              <a:tr h="400242">
                <a:tc>
                  <a:txBody>
                    <a:bodyPr/>
                    <a:lstStyle/>
                    <a:p>
                      <a:r>
                        <a:rPr lang="en-IE" dirty="0" err="1"/>
                        <a:t>isInstance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Variable is of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866276"/>
                  </a:ext>
                </a:extLst>
              </a:tr>
              <a:tr h="1122598">
                <a:tc>
                  <a:txBody>
                    <a:bodyPr/>
                    <a:lstStyle/>
                    <a:p>
                      <a:r>
                        <a:rPr lang="en-IE" dirty="0"/>
                        <a:t>and</a:t>
                      </a:r>
                    </a:p>
                    <a:p>
                      <a:r>
                        <a:rPr lang="en-IE" dirty="0"/>
                        <a:t>or</a:t>
                      </a:r>
                    </a:p>
                    <a:p>
                      <a:r>
                        <a:rPr lang="en-IE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Boolean 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284887"/>
                  </a:ext>
                </a:extLst>
              </a:tr>
              <a:tr h="690827">
                <a:tc>
                  <a:txBody>
                    <a:bodyPr/>
                    <a:lstStyle/>
                    <a:p>
                      <a:r>
                        <a:rPr lang="en-IE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Is a variable in a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01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420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6E74-142C-BC73-A922-FD82B69C7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Boolean logic </a:t>
            </a:r>
            <a:r>
              <a:rPr lang="en-IE" dirty="0">
                <a:solidFill>
                  <a:srgbClr val="FF0000"/>
                </a:solidFill>
              </a:rPr>
              <a:t>(WARNING, </a:t>
            </a:r>
            <a:r>
              <a:rPr lang="en-IE" sz="2400" dirty="0">
                <a:solidFill>
                  <a:srgbClr val="FF0000"/>
                </a:solidFill>
              </a:rPr>
              <a:t>requires thinking</a:t>
            </a:r>
            <a:r>
              <a:rPr lang="en-IE" dirty="0">
                <a:solidFill>
                  <a:srgbClr val="FF0000"/>
                </a:solidFill>
              </a:rPr>
              <a:t>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418AD9-4178-C8BF-7566-BD0440EF2B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105806"/>
              </p:ext>
            </p:extLst>
          </p:nvPr>
        </p:nvGraphicFramePr>
        <p:xfrm>
          <a:off x="1063752" y="2107724"/>
          <a:ext cx="4120896" cy="10972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796580">
                  <a:extLst>
                    <a:ext uri="{9D8B030D-6E8A-4147-A177-3AD203B41FA5}">
                      <a16:colId xmlns:a16="http://schemas.microsoft.com/office/drawing/2014/main" val="556971365"/>
                    </a:ext>
                  </a:extLst>
                </a:gridCol>
                <a:gridCol w="1263868">
                  <a:extLst>
                    <a:ext uri="{9D8B030D-6E8A-4147-A177-3AD203B41FA5}">
                      <a16:colId xmlns:a16="http://schemas.microsoft.com/office/drawing/2014/main" val="2020493986"/>
                    </a:ext>
                  </a:extLst>
                </a:gridCol>
                <a:gridCol w="417787">
                  <a:extLst>
                    <a:ext uri="{9D8B030D-6E8A-4147-A177-3AD203B41FA5}">
                      <a16:colId xmlns:a16="http://schemas.microsoft.com/office/drawing/2014/main" val="3095239175"/>
                    </a:ext>
                  </a:extLst>
                </a:gridCol>
                <a:gridCol w="1642661">
                  <a:extLst>
                    <a:ext uri="{9D8B030D-6E8A-4147-A177-3AD203B41FA5}">
                      <a16:colId xmlns:a16="http://schemas.microsoft.com/office/drawing/2014/main" val="832957486"/>
                    </a:ext>
                  </a:extLst>
                </a:gridCol>
              </a:tblGrid>
              <a:tr h="323047">
                <a:tc>
                  <a:txBody>
                    <a:bodyPr/>
                    <a:lstStyle/>
                    <a:p>
                      <a:r>
                        <a:rPr lang="en-IE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67805"/>
                  </a:ext>
                </a:extLst>
              </a:tr>
              <a:tr h="323047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359345"/>
                  </a:ext>
                </a:extLst>
              </a:tr>
              <a:tr h="323047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611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958B39-1D6E-1F70-6C06-C7DC8E9D05D9}"/>
              </a:ext>
            </a:extLst>
          </p:cNvPr>
          <p:cNvSpPr txBox="1"/>
          <p:nvPr/>
        </p:nvSpPr>
        <p:spPr>
          <a:xfrm>
            <a:off x="956441" y="1594104"/>
            <a:ext cx="1008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/>
              <a:t>Not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09226-146C-A2AE-F956-07F737C4FA17}"/>
              </a:ext>
            </a:extLst>
          </p:cNvPr>
          <p:cNvSpPr txBox="1"/>
          <p:nvPr/>
        </p:nvSpPr>
        <p:spPr>
          <a:xfrm>
            <a:off x="6387242" y="3282979"/>
            <a:ext cx="1008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/>
              <a:t>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D52559-A23E-173B-855F-D4931AF134A3}"/>
              </a:ext>
            </a:extLst>
          </p:cNvPr>
          <p:cNvSpPr txBox="1"/>
          <p:nvPr/>
        </p:nvSpPr>
        <p:spPr>
          <a:xfrm>
            <a:off x="956441" y="3282980"/>
            <a:ext cx="1271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/>
              <a:t>AND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638362F-77D6-EF88-F98D-212FC9297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036293"/>
              </p:ext>
            </p:extLst>
          </p:nvPr>
        </p:nvGraphicFramePr>
        <p:xfrm>
          <a:off x="1063752" y="3916004"/>
          <a:ext cx="4298732" cy="190352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954234">
                  <a:extLst>
                    <a:ext uri="{9D8B030D-6E8A-4147-A177-3AD203B41FA5}">
                      <a16:colId xmlns:a16="http://schemas.microsoft.com/office/drawing/2014/main" val="3409810390"/>
                    </a:ext>
                  </a:extLst>
                </a:gridCol>
                <a:gridCol w="735724">
                  <a:extLst>
                    <a:ext uri="{9D8B030D-6E8A-4147-A177-3AD203B41FA5}">
                      <a16:colId xmlns:a16="http://schemas.microsoft.com/office/drawing/2014/main" val="1835435512"/>
                    </a:ext>
                  </a:extLst>
                </a:gridCol>
                <a:gridCol w="988931">
                  <a:extLst>
                    <a:ext uri="{9D8B030D-6E8A-4147-A177-3AD203B41FA5}">
                      <a16:colId xmlns:a16="http://schemas.microsoft.com/office/drawing/2014/main" val="3117131256"/>
                    </a:ext>
                  </a:extLst>
                </a:gridCol>
                <a:gridCol w="303842">
                  <a:extLst>
                    <a:ext uri="{9D8B030D-6E8A-4147-A177-3AD203B41FA5}">
                      <a16:colId xmlns:a16="http://schemas.microsoft.com/office/drawing/2014/main" val="3689344215"/>
                    </a:ext>
                  </a:extLst>
                </a:gridCol>
                <a:gridCol w="1316001">
                  <a:extLst>
                    <a:ext uri="{9D8B030D-6E8A-4147-A177-3AD203B41FA5}">
                      <a16:colId xmlns:a16="http://schemas.microsoft.com/office/drawing/2014/main" val="2251364179"/>
                    </a:ext>
                  </a:extLst>
                </a:gridCol>
              </a:tblGrid>
              <a:tr h="424768">
                <a:tc>
                  <a:txBody>
                    <a:bodyPr/>
                    <a:lstStyle/>
                    <a:p>
                      <a:r>
                        <a:rPr lang="en-IE" sz="1600" dirty="0"/>
                        <a:t>Input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Input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380304"/>
                  </a:ext>
                </a:extLst>
              </a:tr>
              <a:tr h="36969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546302"/>
                  </a:ext>
                </a:extLst>
              </a:tr>
              <a:tr h="36969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227697"/>
                  </a:ext>
                </a:extLst>
              </a:tr>
              <a:tr h="36969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572028"/>
                  </a:ext>
                </a:extLst>
              </a:tr>
              <a:tr h="36969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203681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03D2150C-CB17-FF89-BA8C-464F2CC2E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452855"/>
              </p:ext>
            </p:extLst>
          </p:nvPr>
        </p:nvGraphicFramePr>
        <p:xfrm>
          <a:off x="6387242" y="3916004"/>
          <a:ext cx="4298732" cy="190352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954234">
                  <a:extLst>
                    <a:ext uri="{9D8B030D-6E8A-4147-A177-3AD203B41FA5}">
                      <a16:colId xmlns:a16="http://schemas.microsoft.com/office/drawing/2014/main" val="3409810390"/>
                    </a:ext>
                  </a:extLst>
                </a:gridCol>
                <a:gridCol w="735724">
                  <a:extLst>
                    <a:ext uri="{9D8B030D-6E8A-4147-A177-3AD203B41FA5}">
                      <a16:colId xmlns:a16="http://schemas.microsoft.com/office/drawing/2014/main" val="1835435512"/>
                    </a:ext>
                  </a:extLst>
                </a:gridCol>
                <a:gridCol w="988931">
                  <a:extLst>
                    <a:ext uri="{9D8B030D-6E8A-4147-A177-3AD203B41FA5}">
                      <a16:colId xmlns:a16="http://schemas.microsoft.com/office/drawing/2014/main" val="3117131256"/>
                    </a:ext>
                  </a:extLst>
                </a:gridCol>
                <a:gridCol w="303842">
                  <a:extLst>
                    <a:ext uri="{9D8B030D-6E8A-4147-A177-3AD203B41FA5}">
                      <a16:colId xmlns:a16="http://schemas.microsoft.com/office/drawing/2014/main" val="3689344215"/>
                    </a:ext>
                  </a:extLst>
                </a:gridCol>
                <a:gridCol w="1316001">
                  <a:extLst>
                    <a:ext uri="{9D8B030D-6E8A-4147-A177-3AD203B41FA5}">
                      <a16:colId xmlns:a16="http://schemas.microsoft.com/office/drawing/2014/main" val="2251364179"/>
                    </a:ext>
                  </a:extLst>
                </a:gridCol>
              </a:tblGrid>
              <a:tr h="424768">
                <a:tc>
                  <a:txBody>
                    <a:bodyPr/>
                    <a:lstStyle/>
                    <a:p>
                      <a:r>
                        <a:rPr lang="en-IE" sz="1600" dirty="0"/>
                        <a:t>Input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Input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380304"/>
                  </a:ext>
                </a:extLst>
              </a:tr>
              <a:tr h="36969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546302"/>
                  </a:ext>
                </a:extLst>
              </a:tr>
              <a:tr h="36969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I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227697"/>
                  </a:ext>
                </a:extLst>
              </a:tr>
              <a:tr h="36969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572028"/>
                  </a:ext>
                </a:extLst>
              </a:tr>
              <a:tr h="36969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203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616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EA99-1671-4A38-80F1-6E2785B57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746" y="373501"/>
            <a:ext cx="5460715" cy="1174885"/>
          </a:xfrm>
        </p:spPr>
        <p:txBody>
          <a:bodyPr>
            <a:normAutofit/>
          </a:bodyPr>
          <a:lstStyle/>
          <a:p>
            <a:r>
              <a:rPr lang="en-IE" dirty="0"/>
              <a:t>If else </a:t>
            </a:r>
            <a:r>
              <a:rPr lang="en-IE" dirty="0" err="1"/>
              <a:t>elif</a:t>
            </a:r>
            <a:r>
              <a:rPr lang="en-IE" dirty="0"/>
              <a:t> (syntax)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59378-3848-485C-9A0D-4F63EC97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926199"/>
            <a:ext cx="1087725" cy="4063635"/>
          </a:xfrm>
        </p:spPr>
        <p:txBody>
          <a:bodyPr/>
          <a:lstStyle/>
          <a:p>
            <a:r>
              <a:rPr lang="en-IE" dirty="0"/>
              <a:t>if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If else</a:t>
            </a:r>
          </a:p>
          <a:p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04385-0436-405B-8CC8-61669DA66650}"/>
              </a:ext>
            </a:extLst>
          </p:cNvPr>
          <p:cNvSpPr txBox="1"/>
          <p:nvPr/>
        </p:nvSpPr>
        <p:spPr>
          <a:xfrm>
            <a:off x="1073650" y="2448143"/>
            <a:ext cx="2928134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2400" dirty="0">
                <a:latin typeface="Consolas" panose="020B0609020204030204" pitchFamily="49" charset="0"/>
              </a:rPr>
              <a:t>if condition:</a:t>
            </a:r>
          </a:p>
          <a:p>
            <a:r>
              <a:rPr lang="en-IE" sz="2400" dirty="0">
                <a:latin typeface="Consolas" panose="020B0609020204030204" pitchFamily="49" charset="0"/>
              </a:rPr>
              <a:t>    statements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33345C-918E-4877-9662-55897804D5B1}"/>
              </a:ext>
            </a:extLst>
          </p:cNvPr>
          <p:cNvSpPr txBox="1"/>
          <p:nvPr/>
        </p:nvSpPr>
        <p:spPr>
          <a:xfrm>
            <a:off x="1073650" y="4409857"/>
            <a:ext cx="2928134" cy="1846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if </a:t>
            </a:r>
            <a:r>
              <a:rPr lang="en-IE" sz="2400" dirty="0">
                <a:latin typeface="Consolas" panose="020B0609020204030204" pitchFamily="49" charset="0"/>
              </a:rPr>
              <a:t> condition 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   statements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else: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   statements</a:t>
            </a:r>
          </a:p>
          <a:p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9D0B2D-CC14-42EC-B99C-913CD6011D38}"/>
              </a:ext>
            </a:extLst>
          </p:cNvPr>
          <p:cNvSpPr txBox="1"/>
          <p:nvPr/>
        </p:nvSpPr>
        <p:spPr>
          <a:xfrm>
            <a:off x="6524090" y="2747863"/>
            <a:ext cx="2845941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if condition: 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    statements</a:t>
            </a:r>
          </a:p>
          <a:p>
            <a:r>
              <a:rPr lang="en-GB" sz="2400" dirty="0" err="1">
                <a:latin typeface="Consolas" panose="020B0609020204030204" pitchFamily="49" charset="0"/>
              </a:rPr>
              <a:t>elif</a:t>
            </a:r>
            <a:r>
              <a:rPr lang="en-GB" sz="2400" dirty="0">
                <a:latin typeface="Consolas" panose="020B0609020204030204" pitchFamily="49" charset="0"/>
              </a:rPr>
              <a:t> condition2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    statements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else: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   statements</a:t>
            </a:r>
          </a:p>
          <a:p>
            <a:endParaRPr lang="en-I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8DA36C-AD39-4416-B537-1D6EED8B1A9A}"/>
              </a:ext>
            </a:extLst>
          </p:cNvPr>
          <p:cNvSpPr txBox="1">
            <a:spLocks/>
          </p:cNvSpPr>
          <p:nvPr/>
        </p:nvSpPr>
        <p:spPr>
          <a:xfrm>
            <a:off x="6524090" y="1523794"/>
            <a:ext cx="1610371" cy="4063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E" dirty="0"/>
          </a:p>
          <a:p>
            <a:r>
              <a:rPr lang="en-IE" dirty="0"/>
              <a:t>If </a:t>
            </a:r>
            <a:r>
              <a:rPr lang="en-IE" dirty="0" err="1"/>
              <a:t>elif</a:t>
            </a:r>
            <a:r>
              <a:rPr lang="en-IE" dirty="0"/>
              <a:t> else </a:t>
            </a:r>
          </a:p>
          <a:p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74C12B-C853-4878-8A44-073499D528BE}"/>
              </a:ext>
            </a:extLst>
          </p:cNvPr>
          <p:cNvSpPr txBox="1"/>
          <p:nvPr/>
        </p:nvSpPr>
        <p:spPr>
          <a:xfrm>
            <a:off x="4863478" y="3186279"/>
            <a:ext cx="108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indent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457430-16B8-4EDB-8CB1-C77B0C4022BF}"/>
              </a:ext>
            </a:extLst>
          </p:cNvPr>
          <p:cNvCxnSpPr>
            <a:cxnSpLocks/>
          </p:cNvCxnSpPr>
          <p:nvPr/>
        </p:nvCxnSpPr>
        <p:spPr>
          <a:xfrm flipV="1">
            <a:off x="5671335" y="3370945"/>
            <a:ext cx="104245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3CFA39-038E-4A18-A4DA-6FA9D6DB264A}"/>
              </a:ext>
            </a:extLst>
          </p:cNvPr>
          <p:cNvCxnSpPr/>
          <p:nvPr/>
        </p:nvCxnSpPr>
        <p:spPr>
          <a:xfrm>
            <a:off x="5568593" y="3555611"/>
            <a:ext cx="1160980" cy="40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2C599-0233-4FB5-8E30-650D2C8850B3}"/>
              </a:ext>
            </a:extLst>
          </p:cNvPr>
          <p:cNvCxnSpPr/>
          <p:nvPr/>
        </p:nvCxnSpPr>
        <p:spPr>
          <a:xfrm>
            <a:off x="5578867" y="3555611"/>
            <a:ext cx="945223" cy="120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000564-71A9-4B2B-B0D2-0B034817F3CB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869642" y="3133139"/>
            <a:ext cx="993836" cy="237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9B932E-1F59-46F0-9269-5D3BA28323B3}"/>
              </a:ext>
            </a:extLst>
          </p:cNvPr>
          <p:cNvCxnSpPr/>
          <p:nvPr/>
        </p:nvCxnSpPr>
        <p:spPr>
          <a:xfrm flipH="1">
            <a:off x="3852193" y="3633307"/>
            <a:ext cx="974709" cy="130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A7F3A7-3667-4106-9E3D-43D0B57297A7}"/>
              </a:ext>
            </a:extLst>
          </p:cNvPr>
          <p:cNvCxnSpPr/>
          <p:nvPr/>
        </p:nvCxnSpPr>
        <p:spPr>
          <a:xfrm flipH="1">
            <a:off x="4163705" y="3555611"/>
            <a:ext cx="690834" cy="1550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97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13638-2668-44DA-8A4E-3A4C65E75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68513"/>
            <a:ext cx="10058400" cy="53194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7200" dirty="0"/>
              <a:t>Stand up, </a:t>
            </a:r>
          </a:p>
          <a:p>
            <a:pPr marL="0" indent="0" algn="ctr">
              <a:buNone/>
            </a:pPr>
            <a:r>
              <a:rPr lang="en-IE" sz="7200" dirty="0"/>
              <a:t>and make up  a limerick with the word </a:t>
            </a:r>
            <a:r>
              <a:rPr lang="en-IE" sz="7200" dirty="0" err="1"/>
              <a:t>boolean</a:t>
            </a:r>
            <a:r>
              <a:rPr lang="en-IE" sz="7200" dirty="0"/>
              <a:t> in it </a:t>
            </a:r>
            <a:r>
              <a:rPr lang="en-IE" sz="7200" dirty="0">
                <a:sym typeface="Wingdings" panose="05000000000000000000" pitchFamily="2" charset="2"/>
              </a:rPr>
              <a:t></a:t>
            </a:r>
            <a:endParaRPr lang="en-IE" sz="7200" dirty="0"/>
          </a:p>
        </p:txBody>
      </p:sp>
    </p:spTree>
    <p:extLst>
      <p:ext uri="{BB962C8B-B14F-4D97-AF65-F5344CB8AC3E}">
        <p14:creationId xmlns:p14="http://schemas.microsoft.com/office/powerpoint/2010/main" val="2874281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3F962E-2A62-4241-9ED6-8AA3A164CFB6}">
  <ds:schemaRefs>
    <ds:schemaRef ds:uri="http://schemas.microsoft.com/office/2006/metadata/properties"/>
    <ds:schemaRef ds:uri="http://www.w3.org/XML/1998/namespace"/>
    <ds:schemaRef ds:uri="022397c6-a0dd-4bd1-b5b2-3083c75319a8"/>
    <ds:schemaRef ds:uri="http://purl.org/dc/dcmitype/"/>
    <ds:schemaRef ds:uri="http://schemas.microsoft.com/office/2006/documentManagement/types"/>
    <ds:schemaRef ds:uri="http://purl.org/dc/elements/1.1/"/>
    <ds:schemaRef ds:uri="3b79411a-74a9-4456-bf24-7becf0a1874f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1392</TotalTime>
  <Words>356</Words>
  <Application>Microsoft Office PowerPoint</Application>
  <PresentationFormat>Widescreen</PresentationFormat>
  <Paragraphs>145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Consolas</vt:lpstr>
      <vt:lpstr>Rockwell</vt:lpstr>
      <vt:lpstr>Rockwell Condensed</vt:lpstr>
      <vt:lpstr>Wingdings</vt:lpstr>
      <vt:lpstr>Wood Type</vt:lpstr>
      <vt:lpstr>Controlling the flow If, else, Elif</vt:lpstr>
      <vt:lpstr>This Lecture</vt:lpstr>
      <vt:lpstr>Structured programming theorem </vt:lpstr>
      <vt:lpstr>Structured programming theorem </vt:lpstr>
      <vt:lpstr>What that means</vt:lpstr>
      <vt:lpstr>Boolean</vt:lpstr>
      <vt:lpstr>Boolean logic (WARNING, requires thinking)</vt:lpstr>
      <vt:lpstr>If else elif (syntax)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5</cp:revision>
  <dcterms:created xsi:type="dcterms:W3CDTF">2021-01-04T12:46:45Z</dcterms:created>
  <dcterms:modified xsi:type="dcterms:W3CDTF">2024-02-09T12:31:30Z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