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3" r:id="rId6"/>
    <p:sldId id="257" r:id="rId7"/>
    <p:sldId id="264" r:id="rId8"/>
    <p:sldId id="265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BBA"/>
    <a:srgbClr val="DE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4C558-7683-4B16-8A05-09608D4CC8BC}" v="19" dt="2023-02-14T22:08:09.825"/>
    <p1510:client id="{9A0EBB2D-6A0A-4284-A225-12DFD3E68493}" v="1" dt="2023-02-14T22:15:07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9A0EBB2D-6A0A-4284-A225-12DFD3E68493}"/>
    <pc:docChg chg="delSld modSld">
      <pc:chgData name="Andrew Beatty" userId="ddf183e3-d1da-49e1-9619-81ceb6b4ef92" providerId="ADAL" clId="{9A0EBB2D-6A0A-4284-A225-12DFD3E68493}" dt="2023-02-14T22:15:12.009" v="2" actId="47"/>
      <pc:docMkLst>
        <pc:docMk/>
      </pc:docMkLst>
      <pc:sldChg chg="delSp modTransition modAnim">
        <pc:chgData name="Andrew Beatty" userId="ddf183e3-d1da-49e1-9619-81ceb6b4ef92" providerId="ADAL" clId="{9A0EBB2D-6A0A-4284-A225-12DFD3E68493}" dt="2023-02-14T22:15:07.374" v="0"/>
        <pc:sldMkLst>
          <pc:docMk/>
          <pc:sldMk cId="1857251170" sldId="256"/>
        </pc:sldMkLst>
        <pc:picChg chg="del">
          <ac:chgData name="Andrew Beatty" userId="ddf183e3-d1da-49e1-9619-81ceb6b4ef92" providerId="ADAL" clId="{9A0EBB2D-6A0A-4284-A225-12DFD3E68493}" dt="2023-02-14T22:15:07.374" v="0"/>
          <ac:picMkLst>
            <pc:docMk/>
            <pc:sldMk cId="1857251170" sldId="256"/>
            <ac:picMk id="9" creationId="{8403BB2A-FBAF-2A1E-CC86-AFBB2FDD393A}"/>
          </ac:picMkLst>
        </pc:picChg>
      </pc:sldChg>
      <pc:sldChg chg="delSp modTransition modAnim">
        <pc:chgData name="Andrew Beatty" userId="ddf183e3-d1da-49e1-9619-81ceb6b4ef92" providerId="ADAL" clId="{9A0EBB2D-6A0A-4284-A225-12DFD3E68493}" dt="2023-02-14T22:15:07.374" v="0"/>
        <pc:sldMkLst>
          <pc:docMk/>
          <pc:sldMk cId="1075996791" sldId="257"/>
        </pc:sldMkLst>
        <pc:picChg chg="del">
          <ac:chgData name="Andrew Beatty" userId="ddf183e3-d1da-49e1-9619-81ceb6b4ef92" providerId="ADAL" clId="{9A0EBB2D-6A0A-4284-A225-12DFD3E68493}" dt="2023-02-14T22:15:07.374" v="0"/>
          <ac:picMkLst>
            <pc:docMk/>
            <pc:sldMk cId="1075996791" sldId="257"/>
            <ac:picMk id="21" creationId="{DD01989B-265C-A158-246D-F03DAA408E4A}"/>
          </ac:picMkLst>
        </pc:picChg>
      </pc:sldChg>
      <pc:sldChg chg="delSp modTransition modAnim">
        <pc:chgData name="Andrew Beatty" userId="ddf183e3-d1da-49e1-9619-81ceb6b4ef92" providerId="ADAL" clId="{9A0EBB2D-6A0A-4284-A225-12DFD3E68493}" dt="2023-02-14T22:15:07.374" v="0"/>
        <pc:sldMkLst>
          <pc:docMk/>
          <pc:sldMk cId="2874281208" sldId="260"/>
        </pc:sldMkLst>
        <pc:picChg chg="del">
          <ac:chgData name="Andrew Beatty" userId="ddf183e3-d1da-49e1-9619-81ceb6b4ef92" providerId="ADAL" clId="{9A0EBB2D-6A0A-4284-A225-12DFD3E68493}" dt="2023-02-14T22:15:07.374" v="0"/>
          <ac:picMkLst>
            <pc:docMk/>
            <pc:sldMk cId="2874281208" sldId="260"/>
            <ac:picMk id="8" creationId="{A87258DA-4CFD-F6BD-ED0A-9A1DC4E9A7E3}"/>
          </ac:picMkLst>
        </pc:picChg>
      </pc:sldChg>
      <pc:sldChg chg="delSp modTransition modAnim">
        <pc:chgData name="Andrew Beatty" userId="ddf183e3-d1da-49e1-9619-81ceb6b4ef92" providerId="ADAL" clId="{9A0EBB2D-6A0A-4284-A225-12DFD3E68493}" dt="2023-02-14T22:15:07.374" v="0"/>
        <pc:sldMkLst>
          <pc:docMk/>
          <pc:sldMk cId="2302812548" sldId="263"/>
        </pc:sldMkLst>
        <pc:picChg chg="del">
          <ac:chgData name="Andrew Beatty" userId="ddf183e3-d1da-49e1-9619-81ceb6b4ef92" providerId="ADAL" clId="{9A0EBB2D-6A0A-4284-A225-12DFD3E68493}" dt="2023-02-14T22:15:07.374" v="0"/>
          <ac:picMkLst>
            <pc:docMk/>
            <pc:sldMk cId="2302812548" sldId="263"/>
            <ac:picMk id="22" creationId="{B0010DDD-CB89-470F-62BA-ED6032F1DF73}"/>
          </ac:picMkLst>
        </pc:picChg>
      </pc:sldChg>
      <pc:sldChg chg="delSp modTransition modAnim">
        <pc:chgData name="Andrew Beatty" userId="ddf183e3-d1da-49e1-9619-81ceb6b4ef92" providerId="ADAL" clId="{9A0EBB2D-6A0A-4284-A225-12DFD3E68493}" dt="2023-02-14T22:15:07.374" v="0"/>
        <pc:sldMkLst>
          <pc:docMk/>
          <pc:sldMk cId="3509096672" sldId="264"/>
        </pc:sldMkLst>
        <pc:picChg chg="del">
          <ac:chgData name="Andrew Beatty" userId="ddf183e3-d1da-49e1-9619-81ceb6b4ef92" providerId="ADAL" clId="{9A0EBB2D-6A0A-4284-A225-12DFD3E68493}" dt="2023-02-14T22:15:07.374" v="0"/>
          <ac:picMkLst>
            <pc:docMk/>
            <pc:sldMk cId="3509096672" sldId="264"/>
            <ac:picMk id="7" creationId="{0B5ACB7E-41C2-4767-3719-EC2F5248E144}"/>
          </ac:picMkLst>
        </pc:picChg>
      </pc:sldChg>
      <pc:sldChg chg="delSp modTransition modAnim">
        <pc:chgData name="Andrew Beatty" userId="ddf183e3-d1da-49e1-9619-81ceb6b4ef92" providerId="ADAL" clId="{9A0EBB2D-6A0A-4284-A225-12DFD3E68493}" dt="2023-02-14T22:15:07.374" v="0"/>
        <pc:sldMkLst>
          <pc:docMk/>
          <pc:sldMk cId="401892828" sldId="265"/>
        </pc:sldMkLst>
        <pc:picChg chg="del">
          <ac:chgData name="Andrew Beatty" userId="ddf183e3-d1da-49e1-9619-81ceb6b4ef92" providerId="ADAL" clId="{9A0EBB2D-6A0A-4284-A225-12DFD3E68493}" dt="2023-02-14T22:15:07.374" v="0"/>
          <ac:picMkLst>
            <pc:docMk/>
            <pc:sldMk cId="401892828" sldId="265"/>
            <ac:picMk id="14" creationId="{95D352D4-F294-4E35-EACA-2A372D3EE9D1}"/>
          </ac:picMkLst>
        </pc:picChg>
      </pc:sldChg>
      <pc:sldChg chg="del modTransition">
        <pc:chgData name="Andrew Beatty" userId="ddf183e3-d1da-49e1-9619-81ceb6b4ef92" providerId="ADAL" clId="{9A0EBB2D-6A0A-4284-A225-12DFD3E68493}" dt="2023-02-14T22:15:10.887" v="1" actId="47"/>
        <pc:sldMkLst>
          <pc:docMk/>
          <pc:sldMk cId="4094867068" sldId="266"/>
        </pc:sldMkLst>
      </pc:sldChg>
      <pc:sldChg chg="delSp modTransition modAnim">
        <pc:chgData name="Andrew Beatty" userId="ddf183e3-d1da-49e1-9619-81ceb6b4ef92" providerId="ADAL" clId="{9A0EBB2D-6A0A-4284-A225-12DFD3E68493}" dt="2023-02-14T22:15:07.374" v="0"/>
        <pc:sldMkLst>
          <pc:docMk/>
          <pc:sldMk cId="1320944777" sldId="267"/>
        </pc:sldMkLst>
        <pc:picChg chg="del">
          <ac:chgData name="Andrew Beatty" userId="ddf183e3-d1da-49e1-9619-81ceb6b4ef92" providerId="ADAL" clId="{9A0EBB2D-6A0A-4284-A225-12DFD3E68493}" dt="2023-02-14T22:15:07.374" v="0"/>
          <ac:picMkLst>
            <pc:docMk/>
            <pc:sldMk cId="1320944777" sldId="267"/>
            <ac:picMk id="11" creationId="{3F2272CB-728B-1764-3232-1BFD2C09A942}"/>
          </ac:picMkLst>
        </pc:picChg>
      </pc:sldChg>
      <pc:sldChg chg="del modTransition">
        <pc:chgData name="Andrew Beatty" userId="ddf183e3-d1da-49e1-9619-81ceb6b4ef92" providerId="ADAL" clId="{9A0EBB2D-6A0A-4284-A225-12DFD3E68493}" dt="2023-02-14T22:15:12.009" v="2" actId="47"/>
        <pc:sldMkLst>
          <pc:docMk/>
          <pc:sldMk cId="2851469949" sldId="268"/>
        </pc:sldMkLst>
      </pc:sldChg>
    </pc:docChg>
  </pc:docChgLst>
  <pc:docChgLst>
    <pc:chgData name="Andrew Beatty" userId="ddf183e3-d1da-49e1-9619-81ceb6b4ef92" providerId="ADAL" clId="{1BD4C558-7683-4B16-8A05-09608D4CC8BC}"/>
    <pc:docChg chg="undo custSel addSld delSld modSld">
      <pc:chgData name="Andrew Beatty" userId="ddf183e3-d1da-49e1-9619-81ceb6b4ef92" providerId="ADAL" clId="{1BD4C558-7683-4B16-8A05-09608D4CC8BC}" dt="2023-02-14T22:08:09.823" v="33"/>
      <pc:docMkLst>
        <pc:docMk/>
      </pc:docMkLst>
      <pc:sldChg chg="addSp delSp modSp add del mod modTransition modAnim">
        <pc:chgData name="Andrew Beatty" userId="ddf183e3-d1da-49e1-9619-81ceb6b4ef92" providerId="ADAL" clId="{1BD4C558-7683-4B16-8A05-09608D4CC8BC}" dt="2023-02-14T21:35:42.831" v="17" actId="47"/>
        <pc:sldMkLst>
          <pc:docMk/>
          <pc:sldMk cId="1857251170" sldId="256"/>
        </pc:sldMkLst>
        <pc:spChg chg="mod">
          <ac:chgData name="Andrew Beatty" userId="ddf183e3-d1da-49e1-9619-81ceb6b4ef92" providerId="ADAL" clId="{1BD4C558-7683-4B16-8A05-09608D4CC8BC}" dt="2023-02-13T22:30:28.840" v="10"/>
          <ac:spMkLst>
            <pc:docMk/>
            <pc:sldMk cId="1857251170" sldId="256"/>
            <ac:spMk id="3" creationId="{190AD773-E8E4-4EB2-8065-976FF11ACE30}"/>
          </ac:spMkLst>
        </pc:spChg>
        <pc:picChg chg="del">
          <ac:chgData name="Andrew Beatty" userId="ddf183e3-d1da-49e1-9619-81ceb6b4ef92" providerId="ADAL" clId="{1BD4C558-7683-4B16-8A05-09608D4CC8BC}" dt="2023-02-14T21:32:23.290" v="11"/>
          <ac:picMkLst>
            <pc:docMk/>
            <pc:sldMk cId="1857251170" sldId="256"/>
            <ac:picMk id="5" creationId="{3DF2525C-4F9D-4A60-820E-C96DC9054B17}"/>
          </ac:picMkLst>
        </pc:picChg>
        <pc:picChg chg="add mod">
          <ac:chgData name="Andrew Beatty" userId="ddf183e3-d1da-49e1-9619-81ceb6b4ef92" providerId="ADAL" clId="{1BD4C558-7683-4B16-8A05-09608D4CC8BC}" dt="2023-02-14T21:34:55.632" v="15"/>
          <ac:picMkLst>
            <pc:docMk/>
            <pc:sldMk cId="1857251170" sldId="256"/>
            <ac:picMk id="9" creationId="{8403BB2A-FBAF-2A1E-CC86-AFBB2FDD393A}"/>
          </ac:picMkLst>
        </pc:picChg>
      </pc:sldChg>
      <pc:sldChg chg="addSp delSp modSp modTransition modAnim">
        <pc:chgData name="Andrew Beatty" userId="ddf183e3-d1da-49e1-9619-81ceb6b4ef92" providerId="ADAL" clId="{1BD4C558-7683-4B16-8A05-09608D4CC8BC}" dt="2023-02-14T21:46:21.852" v="29"/>
        <pc:sldMkLst>
          <pc:docMk/>
          <pc:sldMk cId="1075996791" sldId="257"/>
        </pc:sldMkLst>
        <pc:picChg chg="del">
          <ac:chgData name="Andrew Beatty" userId="ddf183e3-d1da-49e1-9619-81ceb6b4ef92" providerId="ADAL" clId="{1BD4C558-7683-4B16-8A05-09608D4CC8BC}" dt="2023-02-14T21:32:23.290" v="11"/>
          <ac:picMkLst>
            <pc:docMk/>
            <pc:sldMk cId="1075996791" sldId="257"/>
            <ac:picMk id="3" creationId="{F709D334-EEDF-4DEE-AD08-67E5E3D90D5F}"/>
          </ac:picMkLst>
        </pc:picChg>
        <pc:picChg chg="add mod">
          <ac:chgData name="Andrew Beatty" userId="ddf183e3-d1da-49e1-9619-81ceb6b4ef92" providerId="ADAL" clId="{1BD4C558-7683-4B16-8A05-09608D4CC8BC}" dt="2023-02-14T21:46:21.852" v="29"/>
          <ac:picMkLst>
            <pc:docMk/>
            <pc:sldMk cId="1075996791" sldId="257"/>
            <ac:picMk id="21" creationId="{DD01989B-265C-A158-246D-F03DAA408E4A}"/>
          </ac:picMkLst>
        </pc:picChg>
      </pc:sldChg>
      <pc:sldChg chg="addSp delSp modSp modTransition modAnim">
        <pc:chgData name="Andrew Beatty" userId="ddf183e3-d1da-49e1-9619-81ceb6b4ef92" providerId="ADAL" clId="{1BD4C558-7683-4B16-8A05-09608D4CC8BC}" dt="2023-02-14T22:08:09.823" v="33"/>
        <pc:sldMkLst>
          <pc:docMk/>
          <pc:sldMk cId="2874281208" sldId="260"/>
        </pc:sldMkLst>
        <pc:picChg chg="del">
          <ac:chgData name="Andrew Beatty" userId="ddf183e3-d1da-49e1-9619-81ceb6b4ef92" providerId="ADAL" clId="{1BD4C558-7683-4B16-8A05-09608D4CC8BC}" dt="2023-02-14T21:32:23.290" v="11"/>
          <ac:picMkLst>
            <pc:docMk/>
            <pc:sldMk cId="2874281208" sldId="260"/>
            <ac:picMk id="2" creationId="{4C7A3710-4826-44AD-96C0-1964E179560F}"/>
          </ac:picMkLst>
        </pc:picChg>
        <pc:picChg chg="add mod">
          <ac:chgData name="Andrew Beatty" userId="ddf183e3-d1da-49e1-9619-81ceb6b4ef92" providerId="ADAL" clId="{1BD4C558-7683-4B16-8A05-09608D4CC8BC}" dt="2023-02-14T22:08:09.823" v="33"/>
          <ac:picMkLst>
            <pc:docMk/>
            <pc:sldMk cId="2874281208" sldId="260"/>
            <ac:picMk id="8" creationId="{A87258DA-4CFD-F6BD-ED0A-9A1DC4E9A7E3}"/>
          </ac:picMkLst>
        </pc:picChg>
      </pc:sldChg>
      <pc:sldChg chg="addSp delSp modSp mod modTransition modAnim">
        <pc:chgData name="Andrew Beatty" userId="ddf183e3-d1da-49e1-9619-81ceb6b4ef92" providerId="ADAL" clId="{1BD4C558-7683-4B16-8A05-09608D4CC8BC}" dt="2023-02-14T21:39:24.787" v="28"/>
        <pc:sldMkLst>
          <pc:docMk/>
          <pc:sldMk cId="2302812548" sldId="263"/>
        </pc:sldMkLst>
        <pc:picChg chg="del">
          <ac:chgData name="Andrew Beatty" userId="ddf183e3-d1da-49e1-9619-81ceb6b4ef92" providerId="ADAL" clId="{1BD4C558-7683-4B16-8A05-09608D4CC8BC}" dt="2023-02-14T21:32:23.290" v="11"/>
          <ac:picMkLst>
            <pc:docMk/>
            <pc:sldMk cId="2302812548" sldId="263"/>
            <ac:picMk id="4" creationId="{AA91E635-1C49-41C2-B16B-8D9791BE6CF3}"/>
          </ac:picMkLst>
        </pc:picChg>
        <pc:picChg chg="add del mod">
          <ac:chgData name="Andrew Beatty" userId="ddf183e3-d1da-49e1-9619-81ceb6b4ef92" providerId="ADAL" clId="{1BD4C558-7683-4B16-8A05-09608D4CC8BC}" dt="2023-02-14T21:37:01.317" v="21"/>
          <ac:picMkLst>
            <pc:docMk/>
            <pc:sldMk cId="2302812548" sldId="263"/>
            <ac:picMk id="7" creationId="{659C4566-0A19-03A3-4330-B80319E3BC02}"/>
          </ac:picMkLst>
        </pc:picChg>
        <pc:picChg chg="add del mod ord">
          <ac:chgData name="Andrew Beatty" userId="ddf183e3-d1da-49e1-9619-81ceb6b4ef92" providerId="ADAL" clId="{1BD4C558-7683-4B16-8A05-09608D4CC8BC}" dt="2023-02-14T21:37:28.492" v="22"/>
          <ac:picMkLst>
            <pc:docMk/>
            <pc:sldMk cId="2302812548" sldId="263"/>
            <ac:picMk id="11" creationId="{C82E480E-F9E1-A477-2D7E-2DA3F6A17196}"/>
          </ac:picMkLst>
        </pc:picChg>
        <pc:picChg chg="add del mod">
          <ac:chgData name="Andrew Beatty" userId="ddf183e3-d1da-49e1-9619-81ceb6b4ef92" providerId="ADAL" clId="{1BD4C558-7683-4B16-8A05-09608D4CC8BC}" dt="2023-02-14T21:37:32.715" v="24"/>
          <ac:picMkLst>
            <pc:docMk/>
            <pc:sldMk cId="2302812548" sldId="263"/>
            <ac:picMk id="12" creationId="{B1F34379-8190-8F44-0BA9-0A035D867BBA}"/>
          </ac:picMkLst>
        </pc:picChg>
        <pc:picChg chg="add del mod ord">
          <ac:chgData name="Andrew Beatty" userId="ddf183e3-d1da-49e1-9619-81ceb6b4ef92" providerId="ADAL" clId="{1BD4C558-7683-4B16-8A05-09608D4CC8BC}" dt="2023-02-14T21:38:06.308" v="25"/>
          <ac:picMkLst>
            <pc:docMk/>
            <pc:sldMk cId="2302812548" sldId="263"/>
            <ac:picMk id="15" creationId="{2B8B836E-C344-188B-D642-E00362D599EB}"/>
          </ac:picMkLst>
        </pc:picChg>
        <pc:picChg chg="add del mod">
          <ac:chgData name="Andrew Beatty" userId="ddf183e3-d1da-49e1-9619-81ceb6b4ef92" providerId="ADAL" clId="{1BD4C558-7683-4B16-8A05-09608D4CC8BC}" dt="2023-02-14T21:38:54.118" v="27"/>
          <ac:picMkLst>
            <pc:docMk/>
            <pc:sldMk cId="2302812548" sldId="263"/>
            <ac:picMk id="16" creationId="{FD9DC7EB-A82A-FF35-F0A8-1BBED97031A7}"/>
          </ac:picMkLst>
        </pc:picChg>
        <pc:picChg chg="add del mod ord">
          <ac:chgData name="Andrew Beatty" userId="ddf183e3-d1da-49e1-9619-81ceb6b4ef92" providerId="ADAL" clId="{1BD4C558-7683-4B16-8A05-09608D4CC8BC}" dt="2023-02-14T21:39:24.787" v="28"/>
          <ac:picMkLst>
            <pc:docMk/>
            <pc:sldMk cId="2302812548" sldId="263"/>
            <ac:picMk id="21" creationId="{411B11A5-B7F6-75D4-7035-8A5ACCCBE370}"/>
          </ac:picMkLst>
        </pc:picChg>
        <pc:picChg chg="add mod">
          <ac:chgData name="Andrew Beatty" userId="ddf183e3-d1da-49e1-9619-81ceb6b4ef92" providerId="ADAL" clId="{1BD4C558-7683-4B16-8A05-09608D4CC8BC}" dt="2023-02-14T21:39:24.787" v="28"/>
          <ac:picMkLst>
            <pc:docMk/>
            <pc:sldMk cId="2302812548" sldId="263"/>
            <ac:picMk id="22" creationId="{B0010DDD-CB89-470F-62BA-ED6032F1DF73}"/>
          </ac:picMkLst>
        </pc:picChg>
      </pc:sldChg>
      <pc:sldChg chg="addSp delSp modSp modTransition modAnim">
        <pc:chgData name="Andrew Beatty" userId="ddf183e3-d1da-49e1-9619-81ceb6b4ef92" providerId="ADAL" clId="{1BD4C558-7683-4B16-8A05-09608D4CC8BC}" dt="2023-02-14T21:46:21.852" v="29"/>
        <pc:sldMkLst>
          <pc:docMk/>
          <pc:sldMk cId="3509096672" sldId="264"/>
        </pc:sldMkLst>
        <pc:picChg chg="del">
          <ac:chgData name="Andrew Beatty" userId="ddf183e3-d1da-49e1-9619-81ceb6b4ef92" providerId="ADAL" clId="{1BD4C558-7683-4B16-8A05-09608D4CC8BC}" dt="2023-02-14T21:32:23.290" v="11"/>
          <ac:picMkLst>
            <pc:docMk/>
            <pc:sldMk cId="3509096672" sldId="264"/>
            <ac:picMk id="5" creationId="{FDCBD92D-2D17-4D17-99C0-B99D0A014242}"/>
          </ac:picMkLst>
        </pc:picChg>
        <pc:picChg chg="add mod">
          <ac:chgData name="Andrew Beatty" userId="ddf183e3-d1da-49e1-9619-81ceb6b4ef92" providerId="ADAL" clId="{1BD4C558-7683-4B16-8A05-09608D4CC8BC}" dt="2023-02-14T21:46:21.852" v="29"/>
          <ac:picMkLst>
            <pc:docMk/>
            <pc:sldMk cId="3509096672" sldId="264"/>
            <ac:picMk id="7" creationId="{0B5ACB7E-41C2-4767-3719-EC2F5248E144}"/>
          </ac:picMkLst>
        </pc:picChg>
      </pc:sldChg>
      <pc:sldChg chg="addSp delSp modSp mod modTransition modAnim">
        <pc:chgData name="Andrew Beatty" userId="ddf183e3-d1da-49e1-9619-81ceb6b4ef92" providerId="ADAL" clId="{1BD4C558-7683-4B16-8A05-09608D4CC8BC}" dt="2023-02-14T21:46:21.852" v="29"/>
        <pc:sldMkLst>
          <pc:docMk/>
          <pc:sldMk cId="401892828" sldId="265"/>
        </pc:sldMkLst>
        <pc:spChg chg="mod">
          <ac:chgData name="Andrew Beatty" userId="ddf183e3-d1da-49e1-9619-81ceb6b4ef92" providerId="ADAL" clId="{1BD4C558-7683-4B16-8A05-09608D4CC8BC}" dt="2023-02-13T22:22:57.718" v="0" actId="313"/>
          <ac:spMkLst>
            <pc:docMk/>
            <pc:sldMk cId="401892828" sldId="265"/>
            <ac:spMk id="4" creationId="{5DFC6519-AC22-44F7-A02C-CAB6DBC1597A}"/>
          </ac:spMkLst>
        </pc:spChg>
        <pc:picChg chg="del">
          <ac:chgData name="Andrew Beatty" userId="ddf183e3-d1da-49e1-9619-81ceb6b4ef92" providerId="ADAL" clId="{1BD4C558-7683-4B16-8A05-09608D4CC8BC}" dt="2023-02-14T21:32:23.290" v="11"/>
          <ac:picMkLst>
            <pc:docMk/>
            <pc:sldMk cId="401892828" sldId="265"/>
            <ac:picMk id="13" creationId="{3A68A1C8-1137-40A2-992D-5F8F6C720C59}"/>
          </ac:picMkLst>
        </pc:picChg>
        <pc:picChg chg="add mod">
          <ac:chgData name="Andrew Beatty" userId="ddf183e3-d1da-49e1-9619-81ceb6b4ef92" providerId="ADAL" clId="{1BD4C558-7683-4B16-8A05-09608D4CC8BC}" dt="2023-02-14T21:46:21.852" v="29"/>
          <ac:picMkLst>
            <pc:docMk/>
            <pc:sldMk cId="401892828" sldId="265"/>
            <ac:picMk id="14" creationId="{95D352D4-F294-4E35-EACA-2A372D3EE9D1}"/>
          </ac:picMkLst>
        </pc:picChg>
      </pc:sldChg>
      <pc:sldChg chg="addSp delSp modSp mod modTransition delAnim modAnim">
        <pc:chgData name="Andrew Beatty" userId="ddf183e3-d1da-49e1-9619-81ceb6b4ef92" providerId="ADAL" clId="{1BD4C558-7683-4B16-8A05-09608D4CC8BC}" dt="2023-02-14T21:55:34.455" v="30"/>
        <pc:sldMkLst>
          <pc:docMk/>
          <pc:sldMk cId="4094867068" sldId="266"/>
        </pc:sldMkLst>
        <pc:picChg chg="del">
          <ac:chgData name="Andrew Beatty" userId="ddf183e3-d1da-49e1-9619-81ceb6b4ef92" providerId="ADAL" clId="{1BD4C558-7683-4B16-8A05-09608D4CC8BC}" dt="2023-02-14T21:32:23.290" v="11"/>
          <ac:picMkLst>
            <pc:docMk/>
            <pc:sldMk cId="4094867068" sldId="266"/>
            <ac:picMk id="2" creationId="{389A4ED9-C431-4E5D-BE97-C6664386E37E}"/>
          </ac:picMkLst>
        </pc:picChg>
        <pc:picChg chg="del">
          <ac:chgData name="Andrew Beatty" userId="ddf183e3-d1da-49e1-9619-81ceb6b4ef92" providerId="ADAL" clId="{1BD4C558-7683-4B16-8A05-09608D4CC8BC}" dt="2023-02-14T21:33:50.648" v="12" actId="478"/>
          <ac:picMkLst>
            <pc:docMk/>
            <pc:sldMk cId="4094867068" sldId="266"/>
            <ac:picMk id="3" creationId="{BCEC376A-0E8E-4BA0-8097-69BFB19DD790}"/>
          </ac:picMkLst>
        </pc:picChg>
        <pc:picChg chg="add mod">
          <ac:chgData name="Andrew Beatty" userId="ddf183e3-d1da-49e1-9619-81ceb6b4ef92" providerId="ADAL" clId="{1BD4C558-7683-4B16-8A05-09608D4CC8BC}" dt="2023-02-14T21:55:34.455" v="30"/>
          <ac:picMkLst>
            <pc:docMk/>
            <pc:sldMk cId="4094867068" sldId="266"/>
            <ac:picMk id="6" creationId="{EAA35733-F13D-A114-30E2-D8D50E990CC5}"/>
          </ac:picMkLst>
        </pc:picChg>
      </pc:sldChg>
      <pc:sldChg chg="addSp delSp modSp modTransition modAnim">
        <pc:chgData name="Andrew Beatty" userId="ddf183e3-d1da-49e1-9619-81ceb6b4ef92" providerId="ADAL" clId="{1BD4C558-7683-4B16-8A05-09608D4CC8BC}" dt="2023-02-14T21:56:30.780" v="31"/>
        <pc:sldMkLst>
          <pc:docMk/>
          <pc:sldMk cId="1320944777" sldId="267"/>
        </pc:sldMkLst>
        <pc:picChg chg="del">
          <ac:chgData name="Andrew Beatty" userId="ddf183e3-d1da-49e1-9619-81ceb6b4ef92" providerId="ADAL" clId="{1BD4C558-7683-4B16-8A05-09608D4CC8BC}" dt="2023-02-14T21:32:23.290" v="11"/>
          <ac:picMkLst>
            <pc:docMk/>
            <pc:sldMk cId="1320944777" sldId="267"/>
            <ac:picMk id="6" creationId="{2B093E28-1F10-4C3A-B21A-A7EB24FEE079}"/>
          </ac:picMkLst>
        </pc:picChg>
        <pc:picChg chg="add mod">
          <ac:chgData name="Andrew Beatty" userId="ddf183e3-d1da-49e1-9619-81ceb6b4ef92" providerId="ADAL" clId="{1BD4C558-7683-4B16-8A05-09608D4CC8BC}" dt="2023-02-14T21:56:30.780" v="31"/>
          <ac:picMkLst>
            <pc:docMk/>
            <pc:sldMk cId="1320944777" sldId="267"/>
            <ac:picMk id="11" creationId="{3F2272CB-728B-1764-3232-1BFD2C09A942}"/>
          </ac:picMkLst>
        </pc:picChg>
      </pc:sldChg>
      <pc:sldChg chg="addSp delSp modSp mod modTransition delAnim modAnim">
        <pc:chgData name="Andrew Beatty" userId="ddf183e3-d1da-49e1-9619-81ceb6b4ef92" providerId="ADAL" clId="{1BD4C558-7683-4B16-8A05-09608D4CC8BC}" dt="2023-02-14T22:07:01.839" v="32"/>
        <pc:sldMkLst>
          <pc:docMk/>
          <pc:sldMk cId="2851469949" sldId="268"/>
        </pc:sldMkLst>
        <pc:picChg chg="del">
          <ac:chgData name="Andrew Beatty" userId="ddf183e3-d1da-49e1-9619-81ceb6b4ef92" providerId="ADAL" clId="{1BD4C558-7683-4B16-8A05-09608D4CC8BC}" dt="2023-02-14T21:33:53.482" v="13" actId="478"/>
          <ac:picMkLst>
            <pc:docMk/>
            <pc:sldMk cId="2851469949" sldId="268"/>
            <ac:picMk id="2" creationId="{43ACC46A-352B-445F-9DA7-7EE4F0CA0264}"/>
          </ac:picMkLst>
        </pc:picChg>
        <pc:picChg chg="add mod">
          <ac:chgData name="Andrew Beatty" userId="ddf183e3-d1da-49e1-9619-81ceb6b4ef92" providerId="ADAL" clId="{1BD4C558-7683-4B16-8A05-09608D4CC8BC}" dt="2023-02-14T22:07:01.839" v="32"/>
          <ac:picMkLst>
            <pc:docMk/>
            <pc:sldMk cId="2851469949" sldId="268"/>
            <ac:picMk id="7" creationId="{8D619C25-AAA1-4CAA-B08D-1211AF4026C9}"/>
          </ac:picMkLst>
        </pc:picChg>
      </pc:sldChg>
      <pc:sldChg chg="new del">
        <pc:chgData name="Andrew Beatty" userId="ddf183e3-d1da-49e1-9619-81ceb6b4ef92" providerId="ADAL" clId="{1BD4C558-7683-4B16-8A05-09608D4CC8BC}" dt="2023-02-14T21:35:46.702" v="18" actId="47"/>
        <pc:sldMkLst>
          <pc:docMk/>
          <pc:sldMk cId="2326297510" sldId="269"/>
        </pc:sldMkLst>
      </pc:sldChg>
    </pc:docChg>
  </pc:docChgLst>
  <pc:docChgLst>
    <pc:chgData name="Andrew Beatty" userId="b3294954-d4b5-4a40-95d7-bd84a7c4023c" providerId="ADAL" clId="{E1637230-B71C-4642-9DC5-28B92ADC963A}"/>
    <pc:docChg chg="custSel addSld modSld sldOrd">
      <pc:chgData name="Andrew Beatty" userId="b3294954-d4b5-4a40-95d7-bd84a7c4023c" providerId="ADAL" clId="{E1637230-B71C-4642-9DC5-28B92ADC963A}" dt="2021-02-05T11:27:46.269" v="718"/>
      <pc:docMkLst>
        <pc:docMk/>
      </pc:docMkLst>
      <pc:sldChg chg="addSp modSp mod">
        <pc:chgData name="Andrew Beatty" userId="b3294954-d4b5-4a40-95d7-bd84a7c4023c" providerId="ADAL" clId="{E1637230-B71C-4642-9DC5-28B92ADC963A}" dt="2021-02-05T11:03:15.310" v="711"/>
        <pc:sldMkLst>
          <pc:docMk/>
          <pc:sldMk cId="1857251170" sldId="256"/>
        </pc:sldMkLst>
        <pc:spChg chg="mod">
          <ac:chgData name="Andrew Beatty" userId="b3294954-d4b5-4a40-95d7-bd84a7c4023c" providerId="ADAL" clId="{E1637230-B71C-4642-9DC5-28B92ADC963A}" dt="2021-02-04T15:21:42.254" v="30" actId="20577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E1637230-B71C-4642-9DC5-28B92ADC963A}" dt="2021-02-04T15:21:52.293" v="44" actId="20577"/>
          <ac:spMkLst>
            <pc:docMk/>
            <pc:sldMk cId="1857251170" sldId="256"/>
            <ac:spMk id="3" creationId="{190AD773-E8E4-4EB2-8065-976FF11ACE30}"/>
          </ac:spMkLst>
        </pc:spChg>
        <pc:spChg chg="mod">
          <ac:chgData name="Andrew Beatty" userId="b3294954-d4b5-4a40-95d7-bd84a7c4023c" providerId="ADAL" clId="{E1637230-B71C-4642-9DC5-28B92ADC963A}" dt="2021-02-04T21:13:54.395" v="710" actId="20577"/>
          <ac:spMkLst>
            <pc:docMk/>
            <pc:sldMk cId="1857251170" sldId="256"/>
            <ac:spMk id="4" creationId="{A3903A58-A5D5-456D-8329-0F291A4856A9}"/>
          </ac:spMkLst>
        </pc:spChg>
        <pc:picChg chg="add mod">
          <ac:chgData name="Andrew Beatty" userId="b3294954-d4b5-4a40-95d7-bd84a7c4023c" providerId="ADAL" clId="{E1637230-B71C-4642-9DC5-28B92ADC963A}" dt="2021-02-05T11:03:15.310" v="711"/>
          <ac:picMkLst>
            <pc:docMk/>
            <pc:sldMk cId="1857251170" sldId="256"/>
            <ac:picMk id="5" creationId="{3DF2525C-4F9D-4A60-820E-C96DC9054B17}"/>
          </ac:picMkLst>
        </pc:picChg>
      </pc:sldChg>
      <pc:sldChg chg="addSp delSp modSp mod">
        <pc:chgData name="Andrew Beatty" userId="b3294954-d4b5-4a40-95d7-bd84a7c4023c" providerId="ADAL" clId="{E1637230-B71C-4642-9DC5-28B92ADC963A}" dt="2021-02-05T11:08:52.902" v="712"/>
        <pc:sldMkLst>
          <pc:docMk/>
          <pc:sldMk cId="1075996791" sldId="257"/>
        </pc:sldMkLst>
        <pc:spChg chg="mod">
          <ac:chgData name="Andrew Beatty" userId="b3294954-d4b5-4a40-95d7-bd84a7c4023c" providerId="ADAL" clId="{E1637230-B71C-4642-9DC5-28B92ADC963A}" dt="2021-02-04T20:42:29.672" v="144" actId="20577"/>
          <ac:spMkLst>
            <pc:docMk/>
            <pc:sldMk cId="1075996791" sldId="257"/>
            <ac:spMk id="2" creationId="{7FAEAFC5-BBAE-46F0-8848-40DE286AB201}"/>
          </ac:spMkLst>
        </pc:spChg>
        <pc:spChg chg="del">
          <ac:chgData name="Andrew Beatty" userId="b3294954-d4b5-4a40-95d7-bd84a7c4023c" providerId="ADAL" clId="{E1637230-B71C-4642-9DC5-28B92ADC963A}" dt="2021-02-04T18:17:02.550" v="45"/>
          <ac:spMkLst>
            <pc:docMk/>
            <pc:sldMk cId="1075996791" sldId="257"/>
            <ac:spMk id="3" creationId="{3723230A-53DA-4550-8E30-E5960F210EAE}"/>
          </ac:spMkLst>
        </pc:spChg>
        <pc:spChg chg="add del mod">
          <ac:chgData name="Andrew Beatty" userId="b3294954-d4b5-4a40-95d7-bd84a7c4023c" providerId="ADAL" clId="{E1637230-B71C-4642-9DC5-28B92ADC963A}" dt="2021-02-04T20:39:14.353" v="69" actId="478"/>
          <ac:spMkLst>
            <pc:docMk/>
            <pc:sldMk cId="1075996791" sldId="257"/>
            <ac:spMk id="6" creationId="{40F39DAA-CE67-4711-BA56-A5E6E10A9998}"/>
          </ac:spMkLst>
        </pc:spChg>
        <pc:spChg chg="add mod">
          <ac:chgData name="Andrew Beatty" userId="b3294954-d4b5-4a40-95d7-bd84a7c4023c" providerId="ADAL" clId="{E1637230-B71C-4642-9DC5-28B92ADC963A}" dt="2021-02-04T20:37:28.667" v="65" actId="1076"/>
          <ac:spMkLst>
            <pc:docMk/>
            <pc:sldMk cId="1075996791" sldId="257"/>
            <ac:spMk id="8" creationId="{B3E0A79D-BE45-4E09-81F5-C220562B0267}"/>
          </ac:spMkLst>
        </pc:spChg>
        <pc:spChg chg="add mod">
          <ac:chgData name="Andrew Beatty" userId="b3294954-d4b5-4a40-95d7-bd84a7c4023c" providerId="ADAL" clId="{E1637230-B71C-4642-9DC5-28B92ADC963A}" dt="2021-02-04T20:37:28.667" v="65" actId="1076"/>
          <ac:spMkLst>
            <pc:docMk/>
            <pc:sldMk cId="1075996791" sldId="257"/>
            <ac:spMk id="10" creationId="{FD184E5A-EC22-44DE-8C7F-CA9B01BDBE56}"/>
          </ac:spMkLst>
        </pc:spChg>
        <pc:spChg chg="add mod">
          <ac:chgData name="Andrew Beatty" userId="b3294954-d4b5-4a40-95d7-bd84a7c4023c" providerId="ADAL" clId="{E1637230-B71C-4642-9DC5-28B92ADC963A}" dt="2021-02-04T20:37:28.667" v="65" actId="1076"/>
          <ac:spMkLst>
            <pc:docMk/>
            <pc:sldMk cId="1075996791" sldId="257"/>
            <ac:spMk id="12" creationId="{F31E749A-6222-4925-BC12-00658877757D}"/>
          </ac:spMkLst>
        </pc:spChg>
        <pc:spChg chg="add mod">
          <ac:chgData name="Andrew Beatty" userId="b3294954-d4b5-4a40-95d7-bd84a7c4023c" providerId="ADAL" clId="{E1637230-B71C-4642-9DC5-28B92ADC963A}" dt="2021-02-04T20:41:48.180" v="132" actId="1076"/>
          <ac:spMkLst>
            <pc:docMk/>
            <pc:sldMk cId="1075996791" sldId="257"/>
            <ac:spMk id="13" creationId="{5DCDBB55-0E75-4AB0-911D-EB0EE1DCB23E}"/>
          </ac:spMkLst>
        </pc:spChg>
        <pc:spChg chg="add mod">
          <ac:chgData name="Andrew Beatty" userId="b3294954-d4b5-4a40-95d7-bd84a7c4023c" providerId="ADAL" clId="{E1637230-B71C-4642-9DC5-28B92ADC963A}" dt="2021-02-04T20:43:33.824" v="196" actId="1076"/>
          <ac:spMkLst>
            <pc:docMk/>
            <pc:sldMk cId="1075996791" sldId="257"/>
            <ac:spMk id="19" creationId="{13F4068D-047F-4CCF-A822-225ABBD55390}"/>
          </ac:spMkLst>
        </pc:spChg>
        <pc:spChg chg="add mod">
          <ac:chgData name="Andrew Beatty" userId="b3294954-d4b5-4a40-95d7-bd84a7c4023c" providerId="ADAL" clId="{E1637230-B71C-4642-9DC5-28B92ADC963A}" dt="2021-02-04T20:43:13.443" v="180" actId="20577"/>
          <ac:spMkLst>
            <pc:docMk/>
            <pc:sldMk cId="1075996791" sldId="257"/>
            <ac:spMk id="20" creationId="{94C27677-14B5-491B-B44D-AFA45FD9161E}"/>
          </ac:spMkLst>
        </pc:spChg>
        <pc:picChg chg="add mod">
          <ac:chgData name="Andrew Beatty" userId="b3294954-d4b5-4a40-95d7-bd84a7c4023c" providerId="ADAL" clId="{E1637230-B71C-4642-9DC5-28B92ADC963A}" dt="2021-02-05T11:08:52.902" v="712"/>
          <ac:picMkLst>
            <pc:docMk/>
            <pc:sldMk cId="1075996791" sldId="257"/>
            <ac:picMk id="3" creationId="{F709D334-EEDF-4DEE-AD08-67E5E3D90D5F}"/>
          </ac:picMkLst>
        </pc:picChg>
        <pc:picChg chg="add mod">
          <ac:chgData name="Andrew Beatty" userId="b3294954-d4b5-4a40-95d7-bd84a7c4023c" providerId="ADAL" clId="{E1637230-B71C-4642-9DC5-28B92ADC963A}" dt="2021-02-04T20:42:07.946" v="135" actId="1076"/>
          <ac:picMkLst>
            <pc:docMk/>
            <pc:sldMk cId="1075996791" sldId="257"/>
            <ac:picMk id="7" creationId="{0FE00F69-44B3-49B6-8DD4-5464040F0711}"/>
          </ac:picMkLst>
        </pc:picChg>
        <pc:picChg chg="add mod">
          <ac:chgData name="Andrew Beatty" userId="b3294954-d4b5-4a40-95d7-bd84a7c4023c" providerId="ADAL" clId="{E1637230-B71C-4642-9DC5-28B92ADC963A}" dt="2021-02-04T20:36:48.145" v="61" actId="1076"/>
          <ac:picMkLst>
            <pc:docMk/>
            <pc:sldMk cId="1075996791" sldId="257"/>
            <ac:picMk id="1026" creationId="{B9F73276-FF87-4431-AF74-2244BC1EB795}"/>
          </ac:picMkLst>
        </pc:picChg>
        <pc:cxnChg chg="add mod">
          <ac:chgData name="Andrew Beatty" userId="b3294954-d4b5-4a40-95d7-bd84a7c4023c" providerId="ADAL" clId="{E1637230-B71C-4642-9DC5-28B92ADC963A}" dt="2021-02-04T20:37:28.667" v="65" actId="1076"/>
          <ac:cxnSpMkLst>
            <pc:docMk/>
            <pc:sldMk cId="1075996791" sldId="257"/>
            <ac:cxnSpMk id="9" creationId="{E88E0D73-056F-479B-97B9-689594A149A1}"/>
          </ac:cxnSpMkLst>
        </pc:cxnChg>
        <pc:cxnChg chg="add mod">
          <ac:chgData name="Andrew Beatty" userId="b3294954-d4b5-4a40-95d7-bd84a7c4023c" providerId="ADAL" clId="{E1637230-B71C-4642-9DC5-28B92ADC963A}" dt="2021-02-04T20:37:28.667" v="65" actId="1076"/>
          <ac:cxnSpMkLst>
            <pc:docMk/>
            <pc:sldMk cId="1075996791" sldId="257"/>
            <ac:cxnSpMk id="11" creationId="{88920C3C-07A3-4AE7-8C47-8D100E2F7CC2}"/>
          </ac:cxnSpMkLst>
        </pc:cxnChg>
        <pc:cxnChg chg="add mod">
          <ac:chgData name="Andrew Beatty" userId="b3294954-d4b5-4a40-95d7-bd84a7c4023c" providerId="ADAL" clId="{E1637230-B71C-4642-9DC5-28B92ADC963A}" dt="2021-02-04T20:41:55.748" v="134" actId="14100"/>
          <ac:cxnSpMkLst>
            <pc:docMk/>
            <pc:sldMk cId="1075996791" sldId="257"/>
            <ac:cxnSpMk id="15" creationId="{0B5EF018-6763-481B-9625-0D2E2E642B4F}"/>
          </ac:cxnSpMkLst>
        </pc:cxnChg>
        <pc:cxnChg chg="add del mod">
          <ac:chgData name="Andrew Beatty" userId="b3294954-d4b5-4a40-95d7-bd84a7c4023c" providerId="ADAL" clId="{E1637230-B71C-4642-9DC5-28B92ADC963A}" dt="2021-02-04T20:42:45.918" v="148"/>
          <ac:cxnSpMkLst>
            <pc:docMk/>
            <pc:sldMk cId="1075996791" sldId="257"/>
            <ac:cxnSpMk id="17" creationId="{3ED4E887-94DD-4209-B3F6-F273C85D0652}"/>
          </ac:cxnSpMkLst>
        </pc:cxnChg>
        <pc:cxnChg chg="add del mod">
          <ac:chgData name="Andrew Beatty" userId="b3294954-d4b5-4a40-95d7-bd84a7c4023c" providerId="ADAL" clId="{E1637230-B71C-4642-9DC5-28B92ADC963A}" dt="2021-02-04T20:42:45.422" v="147"/>
          <ac:cxnSpMkLst>
            <pc:docMk/>
            <pc:sldMk cId="1075996791" sldId="257"/>
            <ac:cxnSpMk id="18" creationId="{60408362-009D-4158-81C6-D6B404A6D549}"/>
          </ac:cxnSpMkLst>
        </pc:cxnChg>
      </pc:sldChg>
      <pc:sldChg chg="addSp modSp mod">
        <pc:chgData name="Andrew Beatty" userId="b3294954-d4b5-4a40-95d7-bd84a7c4023c" providerId="ADAL" clId="{E1637230-B71C-4642-9DC5-28B92ADC963A}" dt="2021-02-05T11:27:46.269" v="718"/>
        <pc:sldMkLst>
          <pc:docMk/>
          <pc:sldMk cId="2874281208" sldId="260"/>
        </pc:sldMkLst>
        <pc:spChg chg="mod">
          <ac:chgData name="Andrew Beatty" userId="b3294954-d4b5-4a40-95d7-bd84a7c4023c" providerId="ADAL" clId="{E1637230-B71C-4642-9DC5-28B92ADC963A}" dt="2021-02-04T21:13:05.667" v="708" actId="20577"/>
          <ac:spMkLst>
            <pc:docMk/>
            <pc:sldMk cId="2874281208" sldId="260"/>
            <ac:spMk id="3" creationId="{E4213638-2668-44DA-8A4E-3A4C65E7581D}"/>
          </ac:spMkLst>
        </pc:spChg>
        <pc:picChg chg="add mod">
          <ac:chgData name="Andrew Beatty" userId="b3294954-d4b5-4a40-95d7-bd84a7c4023c" providerId="ADAL" clId="{E1637230-B71C-4642-9DC5-28B92ADC963A}" dt="2021-02-05T11:27:46.269" v="718"/>
          <ac:picMkLst>
            <pc:docMk/>
            <pc:sldMk cId="2874281208" sldId="260"/>
            <ac:picMk id="2" creationId="{4C7A3710-4826-44AD-96C0-1964E179560F}"/>
          </ac:picMkLst>
        </pc:picChg>
      </pc:sldChg>
      <pc:sldChg chg="addSp modSp add mod ord">
        <pc:chgData name="Andrew Beatty" userId="b3294954-d4b5-4a40-95d7-bd84a7c4023c" providerId="ADAL" clId="{E1637230-B71C-4642-9DC5-28B92ADC963A}" dt="2021-02-05T11:08:52.902" v="712"/>
        <pc:sldMkLst>
          <pc:docMk/>
          <pc:sldMk cId="2302812548" sldId="263"/>
        </pc:sldMkLst>
        <pc:spChg chg="mod">
          <ac:chgData name="Andrew Beatty" userId="b3294954-d4b5-4a40-95d7-bd84a7c4023c" providerId="ADAL" clId="{E1637230-B71C-4642-9DC5-28B92ADC963A}" dt="2021-02-04T20:35:19.080" v="48" actId="1076"/>
          <ac:spMkLst>
            <pc:docMk/>
            <pc:sldMk cId="2302812548" sldId="263"/>
            <ac:spMk id="8" creationId="{B6310A99-999D-4F9E-B78B-CD59BE2DCD82}"/>
          </ac:spMkLst>
        </pc:spChg>
        <pc:picChg chg="add mod">
          <ac:chgData name="Andrew Beatty" userId="b3294954-d4b5-4a40-95d7-bd84a7c4023c" providerId="ADAL" clId="{E1637230-B71C-4642-9DC5-28B92ADC963A}" dt="2021-02-05T11:08:52.902" v="712"/>
          <ac:picMkLst>
            <pc:docMk/>
            <pc:sldMk cId="2302812548" sldId="263"/>
            <ac:picMk id="4" creationId="{AA91E635-1C49-41C2-B16B-8D9791BE6CF3}"/>
          </ac:picMkLst>
        </pc:picChg>
      </pc:sldChg>
      <pc:sldChg chg="addSp delSp modSp new mod">
        <pc:chgData name="Andrew Beatty" userId="b3294954-d4b5-4a40-95d7-bd84a7c4023c" providerId="ADAL" clId="{E1637230-B71C-4642-9DC5-28B92ADC963A}" dt="2021-02-05T11:08:52.902" v="712"/>
        <pc:sldMkLst>
          <pc:docMk/>
          <pc:sldMk cId="3509096672" sldId="264"/>
        </pc:sldMkLst>
        <pc:spChg chg="mod">
          <ac:chgData name="Andrew Beatty" userId="b3294954-d4b5-4a40-95d7-bd84a7c4023c" providerId="ADAL" clId="{E1637230-B71C-4642-9DC5-28B92ADC963A}" dt="2021-02-04T20:43:51.911" v="204" actId="20577"/>
          <ac:spMkLst>
            <pc:docMk/>
            <pc:sldMk cId="3509096672" sldId="264"/>
            <ac:spMk id="2" creationId="{D750727B-4596-41A4-A68F-C23C0AA65123}"/>
          </ac:spMkLst>
        </pc:spChg>
        <pc:spChg chg="mod">
          <ac:chgData name="Andrew Beatty" userId="b3294954-d4b5-4a40-95d7-bd84a7c4023c" providerId="ADAL" clId="{E1637230-B71C-4642-9DC5-28B92ADC963A}" dt="2021-02-04T21:04:24.706" v="613" actId="6549"/>
          <ac:spMkLst>
            <pc:docMk/>
            <pc:sldMk cId="3509096672" sldId="264"/>
            <ac:spMk id="3" creationId="{B7F5FBA6-C493-44D3-89BA-457324703E9D}"/>
          </ac:spMkLst>
        </pc:spChg>
        <pc:spChg chg="add mod">
          <ac:chgData name="Andrew Beatty" userId="b3294954-d4b5-4a40-95d7-bd84a7c4023c" providerId="ADAL" clId="{E1637230-B71C-4642-9DC5-28B92ADC963A}" dt="2021-02-04T21:06:48.847" v="680" actId="1076"/>
          <ac:spMkLst>
            <pc:docMk/>
            <pc:sldMk cId="3509096672" sldId="264"/>
            <ac:spMk id="4" creationId="{53E998AE-E75C-4109-A99B-415626C854F8}"/>
          </ac:spMkLst>
        </pc:spChg>
        <pc:spChg chg="add del mod">
          <ac:chgData name="Andrew Beatty" userId="b3294954-d4b5-4a40-95d7-bd84a7c4023c" providerId="ADAL" clId="{E1637230-B71C-4642-9DC5-28B92ADC963A}" dt="2021-02-04T20:55:01.418" v="513" actId="21"/>
          <ac:spMkLst>
            <pc:docMk/>
            <pc:sldMk cId="3509096672" sldId="264"/>
            <ac:spMk id="5" creationId="{1D2A7037-2633-43CC-ABD0-A4B12394EE7E}"/>
          </ac:spMkLst>
        </pc:spChg>
        <pc:picChg chg="add mod">
          <ac:chgData name="Andrew Beatty" userId="b3294954-d4b5-4a40-95d7-bd84a7c4023c" providerId="ADAL" clId="{E1637230-B71C-4642-9DC5-28B92ADC963A}" dt="2021-02-05T11:08:52.902" v="712"/>
          <ac:picMkLst>
            <pc:docMk/>
            <pc:sldMk cId="3509096672" sldId="264"/>
            <ac:picMk id="5" creationId="{FDCBD92D-2D17-4D17-99C0-B99D0A014242}"/>
          </ac:picMkLst>
        </pc:picChg>
        <pc:cxnChg chg="add del mod">
          <ac:chgData name="Andrew Beatty" userId="b3294954-d4b5-4a40-95d7-bd84a7c4023c" providerId="ADAL" clId="{E1637230-B71C-4642-9DC5-28B92ADC963A}" dt="2021-02-04T20:55:01.418" v="513" actId="21"/>
          <ac:cxnSpMkLst>
            <pc:docMk/>
            <pc:sldMk cId="3509096672" sldId="264"/>
            <ac:cxnSpMk id="7" creationId="{3046AEC4-1A67-4422-8DCA-ACAD4FC74842}"/>
          </ac:cxnSpMkLst>
        </pc:cxnChg>
        <pc:cxnChg chg="add del mod">
          <ac:chgData name="Andrew Beatty" userId="b3294954-d4b5-4a40-95d7-bd84a7c4023c" providerId="ADAL" clId="{E1637230-B71C-4642-9DC5-28B92ADC963A}" dt="2021-02-04T20:55:01.418" v="513" actId="21"/>
          <ac:cxnSpMkLst>
            <pc:docMk/>
            <pc:sldMk cId="3509096672" sldId="264"/>
            <ac:cxnSpMk id="9" creationId="{AE97BA46-4EB1-4B8E-B7EB-0DC804A6F60E}"/>
          </ac:cxnSpMkLst>
        </pc:cxnChg>
        <pc:cxnChg chg="add del mod">
          <ac:chgData name="Andrew Beatty" userId="b3294954-d4b5-4a40-95d7-bd84a7c4023c" providerId="ADAL" clId="{E1637230-B71C-4642-9DC5-28B92ADC963A}" dt="2021-02-04T20:55:01.418" v="513" actId="21"/>
          <ac:cxnSpMkLst>
            <pc:docMk/>
            <pc:sldMk cId="3509096672" sldId="264"/>
            <ac:cxnSpMk id="10" creationId="{A63118F0-F848-4D5C-BACD-7DBBCB7D8B67}"/>
          </ac:cxnSpMkLst>
        </pc:cxnChg>
      </pc:sldChg>
      <pc:sldChg chg="addSp delSp modSp new mod modTransition modAnim">
        <pc:chgData name="Andrew Beatty" userId="b3294954-d4b5-4a40-95d7-bd84a7c4023c" providerId="ADAL" clId="{E1637230-B71C-4642-9DC5-28B92ADC963A}" dt="2021-02-05T11:13:19.936" v="714"/>
        <pc:sldMkLst>
          <pc:docMk/>
          <pc:sldMk cId="401892828" sldId="265"/>
        </pc:sldMkLst>
        <pc:spChg chg="mod">
          <ac:chgData name="Andrew Beatty" userId="b3294954-d4b5-4a40-95d7-bd84a7c4023c" providerId="ADAL" clId="{E1637230-B71C-4642-9DC5-28B92ADC963A}" dt="2021-02-04T20:51:07.378" v="473" actId="255"/>
          <ac:spMkLst>
            <pc:docMk/>
            <pc:sldMk cId="401892828" sldId="265"/>
            <ac:spMk id="2" creationId="{6B229F31-675B-4283-8322-EEB9DFAD1420}"/>
          </ac:spMkLst>
        </pc:spChg>
        <pc:spChg chg="del">
          <ac:chgData name="Andrew Beatty" userId="b3294954-d4b5-4a40-95d7-bd84a7c4023c" providerId="ADAL" clId="{E1637230-B71C-4642-9DC5-28B92ADC963A}" dt="2021-02-04T20:53:51.248" v="474" actId="478"/>
          <ac:spMkLst>
            <pc:docMk/>
            <pc:sldMk cId="401892828" sldId="265"/>
            <ac:spMk id="3" creationId="{C3726DFE-3FE9-46DE-9FC2-2748D2A64179}"/>
          </ac:spMkLst>
        </pc:spChg>
        <pc:spChg chg="add mod">
          <ac:chgData name="Andrew Beatty" userId="b3294954-d4b5-4a40-95d7-bd84a7c4023c" providerId="ADAL" clId="{E1637230-B71C-4642-9DC5-28B92ADC963A}" dt="2021-02-04T20:55:31.361" v="521" actId="113"/>
          <ac:spMkLst>
            <pc:docMk/>
            <pc:sldMk cId="401892828" sldId="265"/>
            <ac:spMk id="4" creationId="{5DFC6519-AC22-44F7-A02C-CAB6DBC1597A}"/>
          </ac:spMkLst>
        </pc:spChg>
        <pc:spChg chg="add mod">
          <ac:chgData name="Andrew Beatty" userId="b3294954-d4b5-4a40-95d7-bd84a7c4023c" providerId="ADAL" clId="{E1637230-B71C-4642-9DC5-28B92ADC963A}" dt="2021-02-04T20:55:57.475" v="525" actId="14100"/>
          <ac:spMkLst>
            <pc:docMk/>
            <pc:sldMk cId="401892828" sldId="265"/>
            <ac:spMk id="5" creationId="{203FF3B4-EC64-46D4-8AD6-5D10C9283D46}"/>
          </ac:spMkLst>
        </pc:spChg>
        <pc:spChg chg="add mod">
          <ac:chgData name="Andrew Beatty" userId="b3294954-d4b5-4a40-95d7-bd84a7c4023c" providerId="ADAL" clId="{E1637230-B71C-4642-9DC5-28B92ADC963A}" dt="2021-02-04T20:56:49.894" v="563" actId="20577"/>
          <ac:spMkLst>
            <pc:docMk/>
            <pc:sldMk cId="401892828" sldId="265"/>
            <ac:spMk id="9" creationId="{F3132245-A7A3-4700-AADD-9F89A007706D}"/>
          </ac:spMkLst>
        </pc:spChg>
        <pc:picChg chg="add del mod">
          <ac:chgData name="Andrew Beatty" userId="b3294954-d4b5-4a40-95d7-bd84a7c4023c" providerId="ADAL" clId="{E1637230-B71C-4642-9DC5-28B92ADC963A}" dt="2021-02-05T11:09:21.022" v="713"/>
          <ac:picMkLst>
            <pc:docMk/>
            <pc:sldMk cId="401892828" sldId="265"/>
            <ac:picMk id="3" creationId="{3B234DFB-7E60-4ABC-959B-7ABA0B31151F}"/>
          </ac:picMkLst>
        </pc:picChg>
        <pc:picChg chg="add mod">
          <ac:chgData name="Andrew Beatty" userId="b3294954-d4b5-4a40-95d7-bd84a7c4023c" providerId="ADAL" clId="{E1637230-B71C-4642-9DC5-28B92ADC963A}" dt="2021-02-05T11:13:19.936" v="714"/>
          <ac:picMkLst>
            <pc:docMk/>
            <pc:sldMk cId="401892828" sldId="265"/>
            <ac:picMk id="13" creationId="{3A68A1C8-1137-40A2-992D-5F8F6C720C59}"/>
          </ac:picMkLst>
        </pc:picChg>
        <pc:cxnChg chg="add mod">
          <ac:chgData name="Andrew Beatty" userId="b3294954-d4b5-4a40-95d7-bd84a7c4023c" providerId="ADAL" clId="{E1637230-B71C-4642-9DC5-28B92ADC963A}" dt="2021-02-04T20:55:11.656" v="515" actId="1076"/>
          <ac:cxnSpMkLst>
            <pc:docMk/>
            <pc:sldMk cId="401892828" sldId="265"/>
            <ac:cxnSpMk id="6" creationId="{51547EFB-76FE-4894-8365-2738FA6CD13A}"/>
          </ac:cxnSpMkLst>
        </pc:cxnChg>
        <pc:cxnChg chg="add mod">
          <ac:chgData name="Andrew Beatty" userId="b3294954-d4b5-4a40-95d7-bd84a7c4023c" providerId="ADAL" clId="{E1637230-B71C-4642-9DC5-28B92ADC963A}" dt="2021-02-04T20:55:11.656" v="515" actId="1076"/>
          <ac:cxnSpMkLst>
            <pc:docMk/>
            <pc:sldMk cId="401892828" sldId="265"/>
            <ac:cxnSpMk id="7" creationId="{6D2954D5-F20B-4812-B5BE-65BD816D9151}"/>
          </ac:cxnSpMkLst>
        </pc:cxnChg>
        <pc:cxnChg chg="add mod">
          <ac:chgData name="Andrew Beatty" userId="b3294954-d4b5-4a40-95d7-bd84a7c4023c" providerId="ADAL" clId="{E1637230-B71C-4642-9DC5-28B92ADC963A}" dt="2021-02-04T20:55:11.656" v="515" actId="1076"/>
          <ac:cxnSpMkLst>
            <pc:docMk/>
            <pc:sldMk cId="401892828" sldId="265"/>
            <ac:cxnSpMk id="8" creationId="{2C1012A5-13A5-48B3-BEDB-3999A31DC829}"/>
          </ac:cxnSpMkLst>
        </pc:cxnChg>
        <pc:cxnChg chg="add mod">
          <ac:chgData name="Andrew Beatty" userId="b3294954-d4b5-4a40-95d7-bd84a7c4023c" providerId="ADAL" clId="{E1637230-B71C-4642-9DC5-28B92ADC963A}" dt="2021-02-04T20:57:10.358" v="564" actId="14100"/>
          <ac:cxnSpMkLst>
            <pc:docMk/>
            <pc:sldMk cId="401892828" sldId="265"/>
            <ac:cxnSpMk id="10" creationId="{CB9F34D7-B1B4-469F-82FB-C39B518BC939}"/>
          </ac:cxnSpMkLst>
        </pc:cxnChg>
        <pc:cxnChg chg="add mod">
          <ac:chgData name="Andrew Beatty" userId="b3294954-d4b5-4a40-95d7-bd84a7c4023c" providerId="ADAL" clId="{E1637230-B71C-4642-9DC5-28B92ADC963A}" dt="2021-02-04T20:57:15.360" v="565" actId="14100"/>
          <ac:cxnSpMkLst>
            <pc:docMk/>
            <pc:sldMk cId="401892828" sldId="265"/>
            <ac:cxnSpMk id="11" creationId="{5E94173C-1A03-43A4-A6B6-5893D6DE01A2}"/>
          </ac:cxnSpMkLst>
        </pc:cxnChg>
        <pc:cxnChg chg="add mod">
          <ac:chgData name="Andrew Beatty" userId="b3294954-d4b5-4a40-95d7-bd84a7c4023c" providerId="ADAL" clId="{E1637230-B71C-4642-9DC5-28B92ADC963A}" dt="2021-02-04T20:57:22.480" v="567" actId="14100"/>
          <ac:cxnSpMkLst>
            <pc:docMk/>
            <pc:sldMk cId="401892828" sldId="265"/>
            <ac:cxnSpMk id="12" creationId="{19CAB451-585D-41EB-9C1E-95A224A81C20}"/>
          </ac:cxnSpMkLst>
        </pc:cxnChg>
      </pc:sldChg>
      <pc:sldChg chg="addSp delSp modSp new mod modAnim">
        <pc:chgData name="Andrew Beatty" userId="b3294954-d4b5-4a40-95d7-bd84a7c4023c" providerId="ADAL" clId="{E1637230-B71C-4642-9DC5-28B92ADC963A}" dt="2021-02-05T11:18:59.356" v="715"/>
        <pc:sldMkLst>
          <pc:docMk/>
          <pc:sldMk cId="4094867068" sldId="266"/>
        </pc:sldMkLst>
        <pc:spChg chg="del">
          <ac:chgData name="Andrew Beatty" userId="b3294954-d4b5-4a40-95d7-bd84a7c4023c" providerId="ADAL" clId="{E1637230-B71C-4642-9DC5-28B92ADC963A}" dt="2021-02-04T20:58:09.290" v="569" actId="478"/>
          <ac:spMkLst>
            <pc:docMk/>
            <pc:sldMk cId="4094867068" sldId="266"/>
            <ac:spMk id="2" creationId="{D07BE7AB-4029-4C28-8B70-D7536AF30DA7}"/>
          </ac:spMkLst>
        </pc:spChg>
        <pc:spChg chg="del">
          <ac:chgData name="Andrew Beatty" userId="b3294954-d4b5-4a40-95d7-bd84a7c4023c" providerId="ADAL" clId="{E1637230-B71C-4642-9DC5-28B92ADC963A}" dt="2021-02-04T20:58:12.410" v="570" actId="478"/>
          <ac:spMkLst>
            <pc:docMk/>
            <pc:sldMk cId="4094867068" sldId="266"/>
            <ac:spMk id="3" creationId="{C750B5DE-24AC-4122-9BDD-6165A8F92F1A}"/>
          </ac:spMkLst>
        </pc:spChg>
        <pc:picChg chg="add mod">
          <ac:chgData name="Andrew Beatty" userId="b3294954-d4b5-4a40-95d7-bd84a7c4023c" providerId="ADAL" clId="{E1637230-B71C-4642-9DC5-28B92ADC963A}" dt="2021-02-05T11:08:52.902" v="712"/>
          <ac:picMkLst>
            <pc:docMk/>
            <pc:sldMk cId="4094867068" sldId="266"/>
            <ac:picMk id="2" creationId="{389A4ED9-C431-4E5D-BE97-C6664386E37E}"/>
          </ac:picMkLst>
        </pc:picChg>
        <pc:picChg chg="add mod">
          <ac:chgData name="Andrew Beatty" userId="b3294954-d4b5-4a40-95d7-bd84a7c4023c" providerId="ADAL" clId="{E1637230-B71C-4642-9DC5-28B92ADC963A}" dt="2021-02-05T11:18:59.356" v="715"/>
          <ac:picMkLst>
            <pc:docMk/>
            <pc:sldMk cId="4094867068" sldId="266"/>
            <ac:picMk id="3" creationId="{BCEC376A-0E8E-4BA0-8097-69BFB19DD790}"/>
          </ac:picMkLst>
        </pc:picChg>
      </pc:sldChg>
      <pc:sldChg chg="addSp modSp new mod">
        <pc:chgData name="Andrew Beatty" userId="b3294954-d4b5-4a40-95d7-bd84a7c4023c" providerId="ADAL" clId="{E1637230-B71C-4642-9DC5-28B92ADC963A}" dt="2021-02-05T11:20:31.219" v="716"/>
        <pc:sldMkLst>
          <pc:docMk/>
          <pc:sldMk cId="1320944777" sldId="267"/>
        </pc:sldMkLst>
        <pc:spChg chg="mod">
          <ac:chgData name="Andrew Beatty" userId="b3294954-d4b5-4a40-95d7-bd84a7c4023c" providerId="ADAL" clId="{E1637230-B71C-4642-9DC5-28B92ADC963A}" dt="2021-02-04T20:58:30.736" v="583" actId="20577"/>
          <ac:spMkLst>
            <pc:docMk/>
            <pc:sldMk cId="1320944777" sldId="267"/>
            <ac:spMk id="2" creationId="{165FABC4-A053-4034-BE52-43AAC58EBA37}"/>
          </ac:spMkLst>
        </pc:spChg>
        <pc:spChg chg="mod">
          <ac:chgData name="Andrew Beatty" userId="b3294954-d4b5-4a40-95d7-bd84a7c4023c" providerId="ADAL" clId="{E1637230-B71C-4642-9DC5-28B92ADC963A}" dt="2021-02-04T20:58:44.621" v="612" actId="20577"/>
          <ac:spMkLst>
            <pc:docMk/>
            <pc:sldMk cId="1320944777" sldId="267"/>
            <ac:spMk id="3" creationId="{3CCC9262-7E9B-4976-91C1-6CC172A80BD9}"/>
          </ac:spMkLst>
        </pc:spChg>
        <pc:spChg chg="add mod">
          <ac:chgData name="Andrew Beatty" userId="b3294954-d4b5-4a40-95d7-bd84a7c4023c" providerId="ADAL" clId="{E1637230-B71C-4642-9DC5-28B92ADC963A}" dt="2021-02-04T21:06:11.392" v="675" actId="14100"/>
          <ac:spMkLst>
            <pc:docMk/>
            <pc:sldMk cId="1320944777" sldId="267"/>
            <ac:spMk id="4" creationId="{27067B76-7A9F-404E-9AD7-EE94FDD795D4}"/>
          </ac:spMkLst>
        </pc:spChg>
        <pc:spChg chg="add mod">
          <ac:chgData name="Andrew Beatty" userId="b3294954-d4b5-4a40-95d7-bd84a7c4023c" providerId="ADAL" clId="{E1637230-B71C-4642-9DC5-28B92ADC963A}" dt="2021-02-04T21:06:02.153" v="673" actId="1076"/>
          <ac:spMkLst>
            <pc:docMk/>
            <pc:sldMk cId="1320944777" sldId="267"/>
            <ac:spMk id="5" creationId="{F760B029-369F-4B74-8BA4-AB2189241663}"/>
          </ac:spMkLst>
        </pc:spChg>
        <pc:picChg chg="add mod">
          <ac:chgData name="Andrew Beatty" userId="b3294954-d4b5-4a40-95d7-bd84a7c4023c" providerId="ADAL" clId="{E1637230-B71C-4642-9DC5-28B92ADC963A}" dt="2021-02-05T11:20:31.219" v="716"/>
          <ac:picMkLst>
            <pc:docMk/>
            <pc:sldMk cId="1320944777" sldId="267"/>
            <ac:picMk id="6" creationId="{2B093E28-1F10-4C3A-B21A-A7EB24FEE079}"/>
          </ac:picMkLst>
        </pc:picChg>
      </pc:sldChg>
      <pc:sldChg chg="addSp delSp modSp new mod modTransition modAnim">
        <pc:chgData name="Andrew Beatty" userId="b3294954-d4b5-4a40-95d7-bd84a7c4023c" providerId="ADAL" clId="{E1637230-B71C-4642-9DC5-28B92ADC963A}" dt="2021-02-05T11:27:22.386" v="717"/>
        <pc:sldMkLst>
          <pc:docMk/>
          <pc:sldMk cId="2851469949" sldId="268"/>
        </pc:sldMkLst>
        <pc:spChg chg="del">
          <ac:chgData name="Andrew Beatty" userId="b3294954-d4b5-4a40-95d7-bd84a7c4023c" providerId="ADAL" clId="{E1637230-B71C-4642-9DC5-28B92ADC963A}" dt="2021-02-04T21:06:32.088" v="677" actId="478"/>
          <ac:spMkLst>
            <pc:docMk/>
            <pc:sldMk cId="2851469949" sldId="268"/>
            <ac:spMk id="2" creationId="{39541BF3-8496-49CA-8E29-DFAEFDE9B5B8}"/>
          </ac:spMkLst>
        </pc:spChg>
        <pc:spChg chg="del">
          <ac:chgData name="Andrew Beatty" userId="b3294954-d4b5-4a40-95d7-bd84a7c4023c" providerId="ADAL" clId="{E1637230-B71C-4642-9DC5-28B92ADC963A}" dt="2021-02-04T21:06:35.339" v="678" actId="478"/>
          <ac:spMkLst>
            <pc:docMk/>
            <pc:sldMk cId="2851469949" sldId="268"/>
            <ac:spMk id="3" creationId="{C8516FE2-C250-4387-ABD4-2891DEC273BB}"/>
          </ac:spMkLst>
        </pc:spChg>
        <pc:picChg chg="add mod">
          <ac:chgData name="Andrew Beatty" userId="b3294954-d4b5-4a40-95d7-bd84a7c4023c" providerId="ADAL" clId="{E1637230-B71C-4642-9DC5-28B92ADC963A}" dt="2021-02-05T11:27:22.386" v="717"/>
          <ac:picMkLst>
            <pc:docMk/>
            <pc:sldMk cId="2851469949" sldId="268"/>
            <ac:picMk id="2" creationId="{43ACC46A-352B-445F-9DA7-7EE4F0CA02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While loops, For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/>
              <a:t>Programming and Scripting</a:t>
            </a:r>
          </a:p>
          <a:p>
            <a:r>
              <a:rPr lang="en-IE">
                <a:hlinkClick r:id="rId2"/>
              </a:rPr>
              <a:t>Andrew</a:t>
            </a:r>
            <a:r>
              <a:rPr lang="en-IE" dirty="0">
                <a:hlinkClick r:id="rId2"/>
              </a:rPr>
              <a:t>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859845" y="440950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 4.2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310A99-999D-4F9E-B78B-CD59BE2DCD82}"/>
              </a:ext>
            </a:extLst>
          </p:cNvPr>
          <p:cNvSpPr/>
          <p:nvPr/>
        </p:nvSpPr>
        <p:spPr>
          <a:xfrm>
            <a:off x="-3869590" y="-3959708"/>
            <a:ext cx="20233532" cy="15758808"/>
          </a:xfrm>
          <a:custGeom>
            <a:avLst/>
            <a:gdLst>
              <a:gd name="connsiteX0" fmla="*/ 5311304 w 20233532"/>
              <a:gd name="connsiteY0" fmla="*/ 7179012 h 15758808"/>
              <a:gd name="connsiteX1" fmla="*/ 5194570 w 20233532"/>
              <a:gd name="connsiteY1" fmla="*/ 7295746 h 15758808"/>
              <a:gd name="connsiteX2" fmla="*/ 5194570 w 20233532"/>
              <a:gd name="connsiteY2" fmla="*/ 7762670 h 15758808"/>
              <a:gd name="connsiteX3" fmla="*/ 5311304 w 20233532"/>
              <a:gd name="connsiteY3" fmla="*/ 7879404 h 15758808"/>
              <a:gd name="connsiteX4" fmla="*/ 14935392 w 20233532"/>
              <a:gd name="connsiteY4" fmla="*/ 7879404 h 15758808"/>
              <a:gd name="connsiteX5" fmla="*/ 15052126 w 20233532"/>
              <a:gd name="connsiteY5" fmla="*/ 7762670 h 15758808"/>
              <a:gd name="connsiteX6" fmla="*/ 15052126 w 20233532"/>
              <a:gd name="connsiteY6" fmla="*/ 7295746 h 15758808"/>
              <a:gd name="connsiteX7" fmla="*/ 14935392 w 20233532"/>
              <a:gd name="connsiteY7" fmla="*/ 7179012 h 15758808"/>
              <a:gd name="connsiteX8" fmla="*/ 0 w 20233532"/>
              <a:gd name="connsiteY8" fmla="*/ 0 h 15758808"/>
              <a:gd name="connsiteX9" fmla="*/ 20233532 w 20233532"/>
              <a:gd name="connsiteY9" fmla="*/ 0 h 15758808"/>
              <a:gd name="connsiteX10" fmla="*/ 20233532 w 20233532"/>
              <a:gd name="connsiteY10" fmla="*/ 15758808 h 15758808"/>
              <a:gd name="connsiteX11" fmla="*/ 0 w 20233532"/>
              <a:gd name="connsiteY11" fmla="*/ 15758808 h 1575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33532" h="15758808">
                <a:moveTo>
                  <a:pt x="5311304" y="7179012"/>
                </a:moveTo>
                <a:cubicBezTo>
                  <a:pt x="5246834" y="7179012"/>
                  <a:pt x="5194570" y="7231276"/>
                  <a:pt x="5194570" y="7295746"/>
                </a:cubicBezTo>
                <a:lnTo>
                  <a:pt x="5194570" y="7762670"/>
                </a:lnTo>
                <a:cubicBezTo>
                  <a:pt x="5194570" y="7827140"/>
                  <a:pt x="5246834" y="7879404"/>
                  <a:pt x="5311304" y="7879404"/>
                </a:cubicBezTo>
                <a:lnTo>
                  <a:pt x="14935392" y="7879404"/>
                </a:lnTo>
                <a:cubicBezTo>
                  <a:pt x="14999862" y="7879404"/>
                  <a:pt x="15052126" y="7827140"/>
                  <a:pt x="15052126" y="7762670"/>
                </a:cubicBezTo>
                <a:lnTo>
                  <a:pt x="15052126" y="7295746"/>
                </a:lnTo>
                <a:cubicBezTo>
                  <a:pt x="15052126" y="7231276"/>
                  <a:pt x="14999862" y="7179012"/>
                  <a:pt x="14935392" y="7179012"/>
                </a:cubicBezTo>
                <a:close/>
                <a:moveTo>
                  <a:pt x="0" y="0"/>
                </a:moveTo>
                <a:lnTo>
                  <a:pt x="20233532" y="0"/>
                </a:lnTo>
                <a:lnTo>
                  <a:pt x="20233532" y="15758808"/>
                </a:lnTo>
                <a:lnTo>
                  <a:pt x="0" y="15758808"/>
                </a:lnTo>
                <a:close/>
              </a:path>
            </a:pathLst>
          </a:custGeom>
          <a:solidFill>
            <a:schemeClr val="bg1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8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849602" cy="1155947"/>
          </a:xfrm>
        </p:spPr>
        <p:txBody>
          <a:bodyPr>
            <a:normAutofit/>
          </a:bodyPr>
          <a:lstStyle/>
          <a:p>
            <a:r>
              <a:rPr lang="en-IE" sz="1800" dirty="0">
                <a:latin typeface="+mn-lt"/>
              </a:rPr>
              <a:t>normal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F73276-FF87-4431-AF74-2244BC1EB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72" y="2320144"/>
            <a:ext cx="3139197" cy="35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flow control if">
            <a:extLst>
              <a:ext uri="{FF2B5EF4-FFF2-40B4-BE49-F238E27FC236}">
                <a16:creationId xmlns:a16="http://schemas.microsoft.com/office/drawing/2014/main" id="{0FE00F69-44B3-49B6-8DD4-5464040F0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41" y="2336431"/>
            <a:ext cx="3871445" cy="386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E0A79D-BE45-4E09-81F5-C220562B0267}"/>
              </a:ext>
            </a:extLst>
          </p:cNvPr>
          <p:cNvSpPr txBox="1"/>
          <p:nvPr/>
        </p:nvSpPr>
        <p:spPr>
          <a:xfrm>
            <a:off x="1248070" y="3244334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E0D73-056F-479B-97B9-689594A149A1}"/>
              </a:ext>
            </a:extLst>
          </p:cNvPr>
          <p:cNvCxnSpPr/>
          <p:nvPr/>
        </p:nvCxnSpPr>
        <p:spPr>
          <a:xfrm>
            <a:off x="2093022" y="3613666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184E5A-EC22-44DE-8C7F-CA9B01BDBE56}"/>
              </a:ext>
            </a:extLst>
          </p:cNvPr>
          <p:cNvSpPr txBox="1"/>
          <p:nvPr/>
        </p:nvSpPr>
        <p:spPr>
          <a:xfrm>
            <a:off x="1248069" y="4574894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920C3C-07A3-4AE7-8C47-8D100E2F7CC2}"/>
              </a:ext>
            </a:extLst>
          </p:cNvPr>
          <p:cNvCxnSpPr/>
          <p:nvPr/>
        </p:nvCxnSpPr>
        <p:spPr>
          <a:xfrm>
            <a:off x="2094951" y="4944226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1E749A-6222-4925-BC12-00658877757D}"/>
              </a:ext>
            </a:extLst>
          </p:cNvPr>
          <p:cNvSpPr txBox="1"/>
          <p:nvPr/>
        </p:nvSpPr>
        <p:spPr>
          <a:xfrm>
            <a:off x="1248069" y="5836535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DBB55-0E75-4AB0-911D-EB0EE1DCB23E}"/>
              </a:ext>
            </a:extLst>
          </p:cNvPr>
          <p:cNvSpPr txBox="1"/>
          <p:nvPr/>
        </p:nvSpPr>
        <p:spPr>
          <a:xfrm>
            <a:off x="1491138" y="2385562"/>
            <a:ext cx="1203768" cy="276999"/>
          </a:xfrm>
          <a:prstGeom prst="rect">
            <a:avLst/>
          </a:prstGeom>
          <a:solidFill>
            <a:srgbClr val="DEFBBA"/>
          </a:solidFill>
          <a:effectLst>
            <a:outerShdw blurRad="50800" dist="50800" dir="5400000" sx="13000" sy="1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IE" sz="1200" dirty="0"/>
              <a:t>        </a:t>
            </a:r>
            <a:r>
              <a:rPr lang="en-IE" sz="1200" b="1" dirty="0"/>
              <a:t> 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EF018-6763-481B-9625-0D2E2E642B4F}"/>
              </a:ext>
            </a:extLst>
          </p:cNvPr>
          <p:cNvCxnSpPr>
            <a:cxnSpLocks/>
          </p:cNvCxnSpPr>
          <p:nvPr/>
        </p:nvCxnSpPr>
        <p:spPr>
          <a:xfrm>
            <a:off x="2093022" y="2662561"/>
            <a:ext cx="0" cy="581773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13F4068D-047F-4CCF-A822-225ABBD55390}"/>
              </a:ext>
            </a:extLst>
          </p:cNvPr>
          <p:cNvSpPr txBox="1">
            <a:spLocks/>
          </p:cNvSpPr>
          <p:nvPr/>
        </p:nvSpPr>
        <p:spPr>
          <a:xfrm>
            <a:off x="5326635" y="545385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If else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4C27677-14B5-491B-B44D-AFA45FD9161E}"/>
              </a:ext>
            </a:extLst>
          </p:cNvPr>
          <p:cNvSpPr txBox="1">
            <a:spLocks/>
          </p:cNvSpPr>
          <p:nvPr/>
        </p:nvSpPr>
        <p:spPr>
          <a:xfrm>
            <a:off x="9404849" y="585344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While loop</a:t>
            </a:r>
          </a:p>
          <a:p>
            <a:r>
              <a:rPr lang="en-IE" sz="1800" dirty="0">
                <a:latin typeface="+mn-lt"/>
              </a:rPr>
              <a:t>Or</a:t>
            </a:r>
          </a:p>
          <a:p>
            <a:r>
              <a:rPr lang="en-IE" sz="1800" dirty="0">
                <a:latin typeface="+mn-lt"/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727B-4596-41A4-A68F-C23C0AA6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FBA6-C493-44D3-89BA-45732470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47104" cy="4557184"/>
          </a:xfrm>
        </p:spPr>
        <p:txBody>
          <a:bodyPr/>
          <a:lstStyle/>
          <a:p>
            <a:r>
              <a:rPr lang="en-IE" dirty="0"/>
              <a:t>Basic format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617220" lvl="1" indent="-342900">
              <a:buFont typeface="+mj-lt"/>
              <a:buAutoNum type="arabicPeriod"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998AE-E75C-4109-A99B-415626C854F8}"/>
              </a:ext>
            </a:extLst>
          </p:cNvPr>
          <p:cNvSpPr txBox="1"/>
          <p:nvPr/>
        </p:nvSpPr>
        <p:spPr>
          <a:xfrm>
            <a:off x="2772136" y="3011443"/>
            <a:ext cx="6647727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latin typeface="Consolas" panose="020B0609020204030204" pitchFamily="49" charset="0"/>
              </a:rPr>
              <a:t>while condition:</a:t>
            </a:r>
          </a:p>
          <a:p>
            <a:r>
              <a:rPr lang="en-IE" sz="3600" dirty="0">
                <a:latin typeface="Consolas" panose="020B0609020204030204" pitchFamily="49" charset="0"/>
              </a:rPr>
              <a:t>    statements</a:t>
            </a:r>
          </a:p>
        </p:txBody>
      </p:sp>
    </p:spTree>
    <p:extLst>
      <p:ext uri="{BB962C8B-B14F-4D97-AF65-F5344CB8AC3E}">
        <p14:creationId xmlns:p14="http://schemas.microsoft.com/office/powerpoint/2010/main" val="350909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9F31-675B-4283-8322-EEB9DFAD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Counter controlled vs sentinel controlled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FC6519-AC22-44F7-A02C-CAB6DBC15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56" y="1635271"/>
            <a:ext cx="4347104" cy="4557184"/>
          </a:xfrm>
        </p:spPr>
        <p:txBody>
          <a:bodyPr/>
          <a:lstStyle/>
          <a:p>
            <a:pPr marL="0" indent="0">
              <a:buNone/>
            </a:pPr>
            <a:r>
              <a:rPr lang="en-IE" b="1" dirty="0"/>
              <a:t>Counter controlled loop</a:t>
            </a:r>
          </a:p>
          <a:p>
            <a:r>
              <a:rPr lang="en-IE" dirty="0"/>
              <a:t>When making while loops there are three parts you need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Initialise condition variables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Check condition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Change condition variables</a:t>
            </a:r>
          </a:p>
          <a:p>
            <a:pPr marL="0" indent="0">
              <a:buNone/>
            </a:pPr>
            <a:r>
              <a:rPr lang="en-IE" b="1" dirty="0"/>
              <a:t>Sentinel controlled loop</a:t>
            </a:r>
          </a:p>
          <a:p>
            <a:r>
              <a:rPr lang="en-IE" dirty="0"/>
              <a:t>When making while loops there are three parts you need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Initialise condition variables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Check condition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Change condition variables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FF3B4-EC64-46D4-8AD6-5D10C9283D46}"/>
              </a:ext>
            </a:extLst>
          </p:cNvPr>
          <p:cNvSpPr txBox="1"/>
          <p:nvPr/>
        </p:nvSpPr>
        <p:spPr>
          <a:xfrm>
            <a:off x="5748758" y="2093976"/>
            <a:ext cx="5651186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count = 0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while count &lt; 10: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#do something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count += 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547EFB-76FE-4894-8365-2738FA6CD13A}"/>
              </a:ext>
            </a:extLst>
          </p:cNvPr>
          <p:cNvCxnSpPr>
            <a:cxnSpLocks/>
          </p:cNvCxnSpPr>
          <p:nvPr/>
        </p:nvCxnSpPr>
        <p:spPr>
          <a:xfrm flipV="1">
            <a:off x="4560425" y="2402539"/>
            <a:ext cx="1188333" cy="3588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2954D5-F20B-4812-B5BE-65BD816D9151}"/>
              </a:ext>
            </a:extLst>
          </p:cNvPr>
          <p:cNvCxnSpPr>
            <a:cxnSpLocks/>
          </p:cNvCxnSpPr>
          <p:nvPr/>
        </p:nvCxnSpPr>
        <p:spPr>
          <a:xfrm flipV="1">
            <a:off x="3372092" y="2878806"/>
            <a:ext cx="3433821" cy="3549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012A5-13A5-48B3-BEDB-3999A31DC829}"/>
              </a:ext>
            </a:extLst>
          </p:cNvPr>
          <p:cNvCxnSpPr>
            <a:cxnSpLocks/>
          </p:cNvCxnSpPr>
          <p:nvPr/>
        </p:nvCxnSpPr>
        <p:spPr>
          <a:xfrm flipV="1">
            <a:off x="4560425" y="3455834"/>
            <a:ext cx="1867384" cy="935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132245-A7A3-4700-AADD-9F89A007706D}"/>
              </a:ext>
            </a:extLst>
          </p:cNvPr>
          <p:cNvSpPr txBox="1"/>
          <p:nvPr/>
        </p:nvSpPr>
        <p:spPr>
          <a:xfrm>
            <a:off x="5139159" y="4196259"/>
            <a:ext cx="6829063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</a:rPr>
              <a:t>val</a:t>
            </a:r>
            <a:r>
              <a:rPr lang="en-GB" sz="2400" dirty="0">
                <a:latin typeface="Consolas" panose="020B0609020204030204" pitchFamily="49" charset="0"/>
              </a:rPr>
              <a:t> = input(“type some (q to quit):")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while </a:t>
            </a:r>
            <a:r>
              <a:rPr lang="en-GB" sz="2400" dirty="0" err="1">
                <a:latin typeface="Consolas" panose="020B0609020204030204" pitchFamily="49" charset="0"/>
              </a:rPr>
              <a:t>val</a:t>
            </a:r>
            <a:r>
              <a:rPr lang="en-GB" sz="2400" dirty="0">
                <a:latin typeface="Consolas" panose="020B0609020204030204" pitchFamily="49" charset="0"/>
              </a:rPr>
              <a:t> != 'q':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#do something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</a:t>
            </a:r>
            <a:r>
              <a:rPr lang="en-GB" sz="2400" dirty="0" err="1">
                <a:latin typeface="Consolas" panose="020B0609020204030204" pitchFamily="49" charset="0"/>
              </a:rPr>
              <a:t>val</a:t>
            </a:r>
            <a:r>
              <a:rPr lang="en-GB" sz="2400" dirty="0">
                <a:latin typeface="Consolas" panose="020B0609020204030204" pitchFamily="49" charset="0"/>
              </a:rPr>
              <a:t> = input ("(q to quit):")</a:t>
            </a:r>
          </a:p>
          <a:p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9F34D7-B1B4-469F-82FB-C39B518BC939}"/>
              </a:ext>
            </a:extLst>
          </p:cNvPr>
          <p:cNvCxnSpPr>
            <a:cxnSpLocks/>
          </p:cNvCxnSpPr>
          <p:nvPr/>
        </p:nvCxnSpPr>
        <p:spPr>
          <a:xfrm flipV="1">
            <a:off x="4494835" y="4565523"/>
            <a:ext cx="644323" cy="3549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4173C-1A03-43A4-A6B6-5893D6DE01A2}"/>
              </a:ext>
            </a:extLst>
          </p:cNvPr>
          <p:cNvCxnSpPr>
            <a:cxnSpLocks/>
          </p:cNvCxnSpPr>
          <p:nvPr/>
        </p:nvCxnSpPr>
        <p:spPr>
          <a:xfrm flipV="1">
            <a:off x="3510989" y="4920479"/>
            <a:ext cx="2789498" cy="42994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AB451-585D-41EB-9C1E-95A224A81C20}"/>
              </a:ext>
            </a:extLst>
          </p:cNvPr>
          <p:cNvCxnSpPr>
            <a:cxnSpLocks/>
          </p:cNvCxnSpPr>
          <p:nvPr/>
        </p:nvCxnSpPr>
        <p:spPr>
          <a:xfrm flipV="1">
            <a:off x="4510267" y="5567341"/>
            <a:ext cx="1238491" cy="4678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ABC4-A053-4034-BE52-43AAC58E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9262-7E9B-4976-91C1-6CC172A8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Used a lot with lists</a:t>
            </a:r>
          </a:p>
          <a:p>
            <a:r>
              <a:rPr lang="en-IE" dirty="0"/>
              <a:t>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67B76-7A9F-404E-9AD7-EE94FDD795D4}"/>
              </a:ext>
            </a:extLst>
          </p:cNvPr>
          <p:cNvSpPr txBox="1"/>
          <p:nvPr/>
        </p:nvSpPr>
        <p:spPr>
          <a:xfrm>
            <a:off x="1963837" y="3080892"/>
            <a:ext cx="739896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latin typeface="Consolas" panose="020B0609020204030204" pitchFamily="49" charset="0"/>
              </a:rPr>
              <a:t>for </a:t>
            </a:r>
            <a:r>
              <a:rPr lang="en-IE" sz="3600" dirty="0" err="1">
                <a:latin typeface="Consolas" panose="020B0609020204030204" pitchFamily="49" charset="0"/>
              </a:rPr>
              <a:t>elem</a:t>
            </a:r>
            <a:r>
              <a:rPr lang="en-IE" sz="3600" dirty="0">
                <a:latin typeface="Consolas" panose="020B0609020204030204" pitchFamily="49" charset="0"/>
              </a:rPr>
              <a:t> in list:</a:t>
            </a:r>
          </a:p>
          <a:p>
            <a:r>
              <a:rPr lang="en-IE" sz="3600" dirty="0">
                <a:latin typeface="Consolas" panose="020B0609020204030204" pitchFamily="49" charset="0"/>
              </a:rPr>
              <a:t>    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0B029-369F-4B74-8BA4-AB2189241663}"/>
              </a:ext>
            </a:extLst>
          </p:cNvPr>
          <p:cNvSpPr txBox="1"/>
          <p:nvPr/>
        </p:nvSpPr>
        <p:spPr>
          <a:xfrm>
            <a:off x="1963837" y="4795874"/>
            <a:ext cx="739896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latin typeface="Consolas" panose="020B0609020204030204" pitchFamily="49" charset="0"/>
              </a:rPr>
              <a:t>for number in range(1,10):</a:t>
            </a:r>
          </a:p>
          <a:p>
            <a:r>
              <a:rPr lang="en-IE" sz="3600" dirty="0">
                <a:latin typeface="Consolas" panose="020B0609020204030204" pitchFamily="49" charset="0"/>
              </a:rPr>
              <a:t>    statements</a:t>
            </a:r>
          </a:p>
        </p:txBody>
      </p:sp>
    </p:spTree>
    <p:extLst>
      <p:ext uri="{BB962C8B-B14F-4D97-AF65-F5344CB8AC3E}">
        <p14:creationId xmlns:p14="http://schemas.microsoft.com/office/powerpoint/2010/main" val="132094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</a:t>
            </a:r>
          </a:p>
          <a:p>
            <a:pPr marL="0" indent="0" algn="ctr">
              <a:buNone/>
            </a:pPr>
            <a:r>
              <a:rPr lang="en-IE" sz="7200" dirty="0"/>
              <a:t>and clean the kitchen table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874</TotalTime>
  <Words>210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Rockwell</vt:lpstr>
      <vt:lpstr>Rockwell Condensed</vt:lpstr>
      <vt:lpstr>Wingdings</vt:lpstr>
      <vt:lpstr>Wood Type</vt:lpstr>
      <vt:lpstr>While loops, For loops</vt:lpstr>
      <vt:lpstr>Structured programming theorem </vt:lpstr>
      <vt:lpstr>normal</vt:lpstr>
      <vt:lpstr>While</vt:lpstr>
      <vt:lpstr>Counter controlled vs sentinel controlled </vt:lpstr>
      <vt:lpstr>For loops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6</cp:revision>
  <dcterms:created xsi:type="dcterms:W3CDTF">2021-01-04T12:46:45Z</dcterms:created>
  <dcterms:modified xsi:type="dcterms:W3CDTF">2023-02-14T22:15:16Z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