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6" r:id="rId6"/>
    <p:sldId id="269" r:id="rId7"/>
    <p:sldId id="270" r:id="rId8"/>
    <p:sldId id="265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189D1-9A3C-4F7B-A436-ECBF36C17138}" v="2" dt="2023-02-21T18:46:51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45E189D1-9A3C-4F7B-A436-ECBF36C17138}"/>
    <pc:docChg chg="custSel modSld">
      <pc:chgData name="Andrew Beatty" userId="ddf183e3-d1da-49e1-9619-81ceb6b4ef92" providerId="ADAL" clId="{45E189D1-9A3C-4F7B-A436-ECBF36C17138}" dt="2023-02-21T18:46:53.323" v="13" actId="27636"/>
      <pc:docMkLst>
        <pc:docMk/>
      </pc:docMkLst>
      <pc:sldChg chg="delSp modSp mod modTransition modAnim">
        <pc:chgData name="Andrew Beatty" userId="ddf183e3-d1da-49e1-9619-81ceb6b4ef92" providerId="ADAL" clId="{45E189D1-9A3C-4F7B-A436-ECBF36C17138}" dt="2023-02-21T18:46:53.323" v="13" actId="27636"/>
        <pc:sldMkLst>
          <pc:docMk/>
          <pc:sldMk cId="1857251170" sldId="256"/>
        </pc:sldMkLst>
        <pc:spChg chg="mod">
          <ac:chgData name="Andrew Beatty" userId="ddf183e3-d1da-49e1-9619-81ceb6b4ef92" providerId="ADAL" clId="{45E189D1-9A3C-4F7B-A436-ECBF36C17138}" dt="2023-02-21T18:46:53.323" v="13" actId="27636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45E189D1-9A3C-4F7B-A436-ECBF36C17138}" dt="2023-02-21T18:46:19.807" v="0"/>
          <ac:picMkLst>
            <pc:docMk/>
            <pc:sldMk cId="1857251170" sldId="256"/>
            <ac:picMk id="6" creationId="{4703EB7A-009E-435D-AECA-85BE5B666A09}"/>
          </ac:picMkLst>
        </pc:picChg>
      </pc:sldChg>
      <pc:sldChg chg="delSp modTransition modAnim">
        <pc:chgData name="Andrew Beatty" userId="ddf183e3-d1da-49e1-9619-81ceb6b4ef92" providerId="ADAL" clId="{45E189D1-9A3C-4F7B-A436-ECBF36C17138}" dt="2023-02-21T18:46:19.807" v="0"/>
        <pc:sldMkLst>
          <pc:docMk/>
          <pc:sldMk cId="3681481410" sldId="265"/>
        </pc:sldMkLst>
        <pc:picChg chg="del">
          <ac:chgData name="Andrew Beatty" userId="ddf183e3-d1da-49e1-9619-81ceb6b4ef92" providerId="ADAL" clId="{45E189D1-9A3C-4F7B-A436-ECBF36C17138}" dt="2023-02-21T18:46:19.807" v="0"/>
          <ac:picMkLst>
            <pc:docMk/>
            <pc:sldMk cId="3681481410" sldId="265"/>
            <ac:picMk id="4" creationId="{C65A5FE6-1218-49A0-9FDA-7F314BE7A9AA}"/>
          </ac:picMkLst>
        </pc:picChg>
      </pc:sldChg>
      <pc:sldChg chg="delSp modTransition modAnim">
        <pc:chgData name="Andrew Beatty" userId="ddf183e3-d1da-49e1-9619-81ceb6b4ef92" providerId="ADAL" clId="{45E189D1-9A3C-4F7B-A436-ECBF36C17138}" dt="2023-02-21T18:46:19.807" v="0"/>
        <pc:sldMkLst>
          <pc:docMk/>
          <pc:sldMk cId="2321732927" sldId="266"/>
        </pc:sldMkLst>
        <pc:picChg chg="del">
          <ac:chgData name="Andrew Beatty" userId="ddf183e3-d1da-49e1-9619-81ceb6b4ef92" providerId="ADAL" clId="{45E189D1-9A3C-4F7B-A436-ECBF36C17138}" dt="2023-02-21T18:46:19.807" v="0"/>
          <ac:picMkLst>
            <pc:docMk/>
            <pc:sldMk cId="2321732927" sldId="266"/>
            <ac:picMk id="5" creationId="{20EA17EF-29B7-4AB2-987D-31F09C9C679C}"/>
          </ac:picMkLst>
        </pc:picChg>
      </pc:sldChg>
      <pc:sldChg chg="delSp modTransition modAnim">
        <pc:chgData name="Andrew Beatty" userId="ddf183e3-d1da-49e1-9619-81ceb6b4ef92" providerId="ADAL" clId="{45E189D1-9A3C-4F7B-A436-ECBF36C17138}" dt="2023-02-21T18:46:19.807" v="0"/>
        <pc:sldMkLst>
          <pc:docMk/>
          <pc:sldMk cId="1096342370" sldId="268"/>
        </pc:sldMkLst>
        <pc:picChg chg="del">
          <ac:chgData name="Andrew Beatty" userId="ddf183e3-d1da-49e1-9619-81ceb6b4ef92" providerId="ADAL" clId="{45E189D1-9A3C-4F7B-A436-ECBF36C17138}" dt="2023-02-21T18:46:19.807" v="0"/>
          <ac:picMkLst>
            <pc:docMk/>
            <pc:sldMk cId="1096342370" sldId="268"/>
            <ac:picMk id="3" creationId="{28348081-6477-4323-9472-EE2F837B1D3A}"/>
          </ac:picMkLst>
        </pc:picChg>
      </pc:sldChg>
      <pc:sldChg chg="delSp mod modTransition delAnim">
        <pc:chgData name="Andrew Beatty" userId="ddf183e3-d1da-49e1-9619-81ceb6b4ef92" providerId="ADAL" clId="{45E189D1-9A3C-4F7B-A436-ECBF36C17138}" dt="2023-02-21T18:46:29.406" v="3" actId="478"/>
        <pc:sldMkLst>
          <pc:docMk/>
          <pc:sldMk cId="2101224575" sldId="269"/>
        </pc:sldMkLst>
        <pc:picChg chg="del">
          <ac:chgData name="Andrew Beatty" userId="ddf183e3-d1da-49e1-9619-81ceb6b4ef92" providerId="ADAL" clId="{45E189D1-9A3C-4F7B-A436-ECBF36C17138}" dt="2023-02-21T18:46:29.406" v="3" actId="478"/>
          <ac:picMkLst>
            <pc:docMk/>
            <pc:sldMk cId="2101224575" sldId="269"/>
            <ac:picMk id="3" creationId="{9ADE6D4B-4ED2-4054-A765-B9565602DDF2}"/>
          </ac:picMkLst>
        </pc:picChg>
      </pc:sldChg>
      <pc:sldChg chg="delSp mod modTransition delAnim">
        <pc:chgData name="Andrew Beatty" userId="ddf183e3-d1da-49e1-9619-81ceb6b4ef92" providerId="ADAL" clId="{45E189D1-9A3C-4F7B-A436-ECBF36C17138}" dt="2023-02-21T18:46:27.740" v="2" actId="478"/>
        <pc:sldMkLst>
          <pc:docMk/>
          <pc:sldMk cId="1772736267" sldId="270"/>
        </pc:sldMkLst>
        <pc:picChg chg="del">
          <ac:chgData name="Andrew Beatty" userId="ddf183e3-d1da-49e1-9619-81ceb6b4ef92" providerId="ADAL" clId="{45E189D1-9A3C-4F7B-A436-ECBF36C17138}" dt="2023-02-21T18:46:27.740" v="2" actId="478"/>
          <ac:picMkLst>
            <pc:docMk/>
            <pc:sldMk cId="1772736267" sldId="270"/>
            <ac:picMk id="2" creationId="{032A0D58-0B8C-4DBF-9429-501AF36940E2}"/>
          </ac:picMkLst>
        </pc:picChg>
      </pc:sldChg>
      <pc:sldChg chg="delSp mod modTransition delAnim">
        <pc:chgData name="Andrew Beatty" userId="ddf183e3-d1da-49e1-9619-81ceb6b4ef92" providerId="ADAL" clId="{45E189D1-9A3C-4F7B-A436-ECBF36C17138}" dt="2023-02-21T18:46:23.849" v="1" actId="478"/>
        <pc:sldMkLst>
          <pc:docMk/>
          <pc:sldMk cId="2741593668" sldId="271"/>
        </pc:sldMkLst>
        <pc:picChg chg="del">
          <ac:chgData name="Andrew Beatty" userId="ddf183e3-d1da-49e1-9619-81ceb6b4ef92" providerId="ADAL" clId="{45E189D1-9A3C-4F7B-A436-ECBF36C17138}" dt="2023-02-21T18:46:23.849" v="1" actId="478"/>
          <ac:picMkLst>
            <pc:docMk/>
            <pc:sldMk cId="2741593668" sldId="271"/>
            <ac:picMk id="2" creationId="{58F83A5E-6F84-4E0F-BD22-369316839E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Variables </a:t>
            </a:r>
            <a:r>
              <a:rPr lang="en-GB" sz="4400" dirty="0"/>
              <a:t>Part2 (lists and tuples)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5.1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FEA53E-69C6-43AB-A249-B86DED22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05140"/>
              </p:ext>
            </p:extLst>
          </p:nvPr>
        </p:nvGraphicFramePr>
        <p:xfrm>
          <a:off x="4769395" y="545386"/>
          <a:ext cx="6979774" cy="5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  <a:gridCol w="2326591">
                  <a:extLst>
                    <a:ext uri="{9D8B030D-6E8A-4147-A177-3AD203B41FA5}">
                      <a16:colId xmlns:a16="http://schemas.microsoft.com/office/drawing/2014/main" val="1529933102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  <a:p>
                      <a:r>
                        <a:rPr lang="en-IE" dirty="0"/>
                        <a:t>float</a:t>
                      </a:r>
                    </a:p>
                    <a:p>
                      <a:r>
                        <a:rPr lang="en-IE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i</a:t>
                      </a:r>
                      <a:r>
                        <a:rPr lang="en-IE" dirty="0"/>
                        <a:t> = 3</a:t>
                      </a:r>
                    </a:p>
                    <a:p>
                      <a:r>
                        <a:rPr lang="en-IE" dirty="0" err="1"/>
                        <a:t>fl</a:t>
                      </a:r>
                      <a:r>
                        <a:rPr lang="en-IE" dirty="0"/>
                        <a:t> = 3.2</a:t>
                      </a:r>
                    </a:p>
                    <a:p>
                      <a:r>
                        <a:rPr lang="en-IE" dirty="0"/>
                        <a:t>x = 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int()</a:t>
                      </a:r>
                    </a:p>
                    <a:p>
                      <a:r>
                        <a:rPr lang="en-IE" dirty="0"/>
                        <a:t>float()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= ‘ Joe’</a:t>
                      </a:r>
                    </a:p>
                    <a:p>
                      <a:r>
                        <a:rPr lang="en-IE" dirty="0"/>
                        <a:t>name = “Joe”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ready = true</a:t>
                      </a:r>
                    </a:p>
                    <a:p>
                      <a:r>
                        <a:rPr lang="en-IE" dirty="0"/>
                        <a:t>ready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  <a:p>
                      <a:r>
                        <a:rPr lang="en-IE" dirty="0"/>
                        <a:t>tuple</a:t>
                      </a:r>
                    </a:p>
                    <a:p>
                      <a:r>
                        <a:rPr lang="en-IE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ages =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months = ( )</a:t>
                      </a:r>
                    </a:p>
                    <a:p>
                      <a:r>
                        <a:rPr lang="en-IE" dirty="0"/>
                        <a:t>x = range(10)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person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Set, frozen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months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Bytes, </a:t>
                      </a:r>
                      <a:r>
                        <a:rPr lang="en-IE" dirty="0" err="1"/>
                        <a:t>bytearray</a:t>
                      </a:r>
                      <a:r>
                        <a:rPr lang="en-IE" dirty="0"/>
                        <a:t>, </a:t>
                      </a:r>
                      <a:r>
                        <a:rPr lang="en-IE" dirty="0" err="1"/>
                        <a:t>memoryview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 = </a:t>
                      </a:r>
                      <a:r>
                        <a:rPr lang="en-IE" dirty="0" err="1"/>
                        <a:t>b”hello</a:t>
                      </a:r>
                      <a:r>
                        <a:rPr lang="en-IE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4771B30-C66B-4254-BA55-57A1044D0F8F}"/>
              </a:ext>
            </a:extLst>
          </p:cNvPr>
          <p:cNvSpPr/>
          <p:nvPr/>
        </p:nvSpPr>
        <p:spPr>
          <a:xfrm>
            <a:off x="4769395" y="4669104"/>
            <a:ext cx="6979774" cy="1625514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CBE0B-CB7D-4082-8A1A-9FB82A7F7E5A}"/>
              </a:ext>
            </a:extLst>
          </p:cNvPr>
          <p:cNvSpPr/>
          <p:nvPr/>
        </p:nvSpPr>
        <p:spPr>
          <a:xfrm>
            <a:off x="4769395" y="981730"/>
            <a:ext cx="6979774" cy="256258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73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2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3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F54F-3557-48F1-84C0-874E8347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ECF1-C6A8-4BE1-BBAA-D4888D67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Tuples are immutable</a:t>
            </a:r>
          </a:p>
          <a:p>
            <a:r>
              <a:rPr lang="en-IE" dirty="0"/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6814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59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up, touch your toes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022397c6-a0dd-4bd1-b5b2-3083c75319a8"/>
    <ds:schemaRef ds:uri="http://schemas.microsoft.com/office/infopath/2007/PartnerControls"/>
    <ds:schemaRef ds:uri="http://schemas.microsoft.com/office/2006/documentManagement/types"/>
    <ds:schemaRef ds:uri="3b79411a-74a9-4456-bf24-7becf0a1874f"/>
    <ds:schemaRef ds:uri="http://www.w3.org/XML/1998/namespace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4094</TotalTime>
  <Words>113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Variables Part2 (lists and tuples)</vt:lpstr>
      <vt:lpstr>PowerPoint Presentation</vt:lpstr>
      <vt:lpstr>PowerPoint Presentation</vt:lpstr>
      <vt:lpstr>PowerPoint Presentation</vt:lpstr>
      <vt:lpstr>tuples</vt:lpstr>
      <vt:lpstr>PowerPoint Presentation</vt:lpstr>
      <vt:lpstr>Stand up, touch your toes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16</cp:revision>
  <dcterms:created xsi:type="dcterms:W3CDTF">2021-01-04T12:46:45Z</dcterms:created>
  <dcterms:modified xsi:type="dcterms:W3CDTF">2023-02-21T18:46:59Z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