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71" r:id="rId6"/>
    <p:sldId id="264" r:id="rId7"/>
    <p:sldId id="272" r:id="rId8"/>
    <p:sldId id="269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3789F-1F25-4973-8C17-FBCADDC60851}" v="1" dt="2023-02-22T11:48:0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9E3789F-1F25-4973-8C17-FBCADDC60851}"/>
    <pc:docChg chg="custSel modSld">
      <pc:chgData name="Andrew Beatty" userId="ddf183e3-d1da-49e1-9619-81ceb6b4ef92" providerId="ADAL" clId="{29E3789F-1F25-4973-8C17-FBCADDC60851}" dt="2023-02-22T11:48:17.025" v="2" actId="478"/>
      <pc:docMkLst>
        <pc:docMk/>
      </pc:docMkLst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1857251170" sldId="256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1857251170" sldId="256"/>
            <ac:picMk id="16" creationId="{B34CA9AA-3EE9-DB33-6B00-003AA61C45C9}"/>
          </ac:picMkLst>
        </pc:picChg>
      </pc:sldChg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4219233715" sldId="264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4219233715" sldId="264"/>
            <ac:picMk id="7" creationId="{C8113CC8-8C82-4BF3-AF65-A3DA30FAE4C6}"/>
          </ac:picMkLst>
        </pc:picChg>
      </pc:sldChg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3681481410" sldId="265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3681481410" sldId="265"/>
            <ac:picMk id="4" creationId="{D703C716-CBE9-4B31-A72B-959C61206E4C}"/>
          </ac:picMkLst>
        </pc:picChg>
      </pc:sldChg>
      <pc:sldChg chg="delSp mod modTransition delAnim">
        <pc:chgData name="Andrew Beatty" userId="ddf183e3-d1da-49e1-9619-81ceb6b4ef92" providerId="ADAL" clId="{29E3789F-1F25-4973-8C17-FBCADDC60851}" dt="2023-02-22T11:48:17.025" v="2" actId="478"/>
        <pc:sldMkLst>
          <pc:docMk/>
          <pc:sldMk cId="2570681878" sldId="267"/>
        </pc:sldMkLst>
        <pc:picChg chg="del">
          <ac:chgData name="Andrew Beatty" userId="ddf183e3-d1da-49e1-9619-81ceb6b4ef92" providerId="ADAL" clId="{29E3789F-1F25-4973-8C17-FBCADDC60851}" dt="2023-02-22T11:48:17.025" v="2" actId="478"/>
          <ac:picMkLst>
            <pc:docMk/>
            <pc:sldMk cId="2570681878" sldId="267"/>
            <ac:picMk id="2" creationId="{782152B8-7363-4D25-B8D3-D3BEAD656133}"/>
          </ac:picMkLst>
        </pc:picChg>
      </pc:sldChg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1096342370" sldId="268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1096342370" sldId="268"/>
            <ac:picMk id="3" creationId="{C6D36235-1372-4BE9-ABBE-45C700549C2C}"/>
          </ac:picMkLst>
        </pc:picChg>
      </pc:sldChg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3213500671" sldId="269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3213500671" sldId="269"/>
            <ac:picMk id="8" creationId="{CE80FD74-AA97-417E-B57A-35EE017A280C}"/>
          </ac:picMkLst>
        </pc:picChg>
      </pc:sldChg>
      <pc:sldChg chg="delSp modTransition modAnim">
        <pc:chgData name="Andrew Beatty" userId="ddf183e3-d1da-49e1-9619-81ceb6b4ef92" providerId="ADAL" clId="{29E3789F-1F25-4973-8C17-FBCADDC60851}" dt="2023-02-22T11:48:06.601" v="0"/>
        <pc:sldMkLst>
          <pc:docMk/>
          <pc:sldMk cId="1926971074" sldId="271"/>
        </pc:sldMkLst>
        <pc:picChg chg="del">
          <ac:chgData name="Andrew Beatty" userId="ddf183e3-d1da-49e1-9619-81ceb6b4ef92" providerId="ADAL" clId="{29E3789F-1F25-4973-8C17-FBCADDC60851}" dt="2023-02-22T11:48:06.601" v="0"/>
          <ac:picMkLst>
            <pc:docMk/>
            <pc:sldMk cId="1926971074" sldId="271"/>
            <ac:picMk id="2" creationId="{CF8B2839-A72B-404D-8DF2-6A59F6849F4A}"/>
          </ac:picMkLst>
        </pc:picChg>
      </pc:sldChg>
      <pc:sldChg chg="delSp mod modTransition delAnim">
        <pc:chgData name="Andrew Beatty" userId="ddf183e3-d1da-49e1-9619-81ceb6b4ef92" providerId="ADAL" clId="{29E3789F-1F25-4973-8C17-FBCADDC60851}" dt="2023-02-22T11:48:13.526" v="1" actId="478"/>
        <pc:sldMkLst>
          <pc:docMk/>
          <pc:sldMk cId="2391629237" sldId="272"/>
        </pc:sldMkLst>
        <pc:picChg chg="del">
          <ac:chgData name="Andrew Beatty" userId="ddf183e3-d1da-49e1-9619-81ceb6b4ef92" providerId="ADAL" clId="{29E3789F-1F25-4973-8C17-FBCADDC60851}" dt="2023-02-22T11:48:13.526" v="1" actId="478"/>
          <ac:picMkLst>
            <pc:docMk/>
            <pc:sldMk cId="2391629237" sldId="272"/>
            <ac:picMk id="4" creationId="{DB996107-1180-4FF8-8405-24612B0A22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800" dirty="0"/>
              <a:t>Variables </a:t>
            </a:r>
            <a:r>
              <a:rPr lang="en-GB" sz="4400" dirty="0"/>
              <a:t>Part3 (Dictionaries)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/>
              <a:t>PCS 5.3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58491DE-CA75-4678-BF0B-C5CF3CE39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96470"/>
              </p:ext>
            </p:extLst>
          </p:nvPr>
        </p:nvGraphicFramePr>
        <p:xfrm>
          <a:off x="2892043" y="626306"/>
          <a:ext cx="6979774" cy="574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402">
                  <a:extLst>
                    <a:ext uri="{9D8B030D-6E8A-4147-A177-3AD203B41FA5}">
                      <a16:colId xmlns:a16="http://schemas.microsoft.com/office/drawing/2014/main" val="3714352681"/>
                    </a:ext>
                  </a:extLst>
                </a:gridCol>
                <a:gridCol w="1944781">
                  <a:extLst>
                    <a:ext uri="{9D8B030D-6E8A-4147-A177-3AD203B41FA5}">
                      <a16:colId xmlns:a16="http://schemas.microsoft.com/office/drawing/2014/main" val="1503174049"/>
                    </a:ext>
                  </a:extLst>
                </a:gridCol>
                <a:gridCol w="2326591">
                  <a:extLst>
                    <a:ext uri="{9D8B030D-6E8A-4147-A177-3AD203B41FA5}">
                      <a16:colId xmlns:a16="http://schemas.microsoft.com/office/drawing/2014/main" val="1529933102"/>
                    </a:ext>
                  </a:extLst>
                </a:gridCol>
              </a:tblGrid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70870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int</a:t>
                      </a:r>
                    </a:p>
                    <a:p>
                      <a:r>
                        <a:rPr lang="en-IE" dirty="0"/>
                        <a:t>float</a:t>
                      </a:r>
                    </a:p>
                    <a:p>
                      <a:r>
                        <a:rPr lang="en-IE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err="1"/>
                        <a:t>i</a:t>
                      </a:r>
                      <a:r>
                        <a:rPr lang="en-IE" dirty="0"/>
                        <a:t> = 3</a:t>
                      </a:r>
                    </a:p>
                    <a:p>
                      <a:r>
                        <a:rPr lang="en-IE" dirty="0" err="1"/>
                        <a:t>fl</a:t>
                      </a:r>
                      <a:r>
                        <a:rPr lang="en-IE" dirty="0"/>
                        <a:t> = 3.2</a:t>
                      </a:r>
                    </a:p>
                    <a:p>
                      <a:r>
                        <a:rPr lang="en-IE" dirty="0"/>
                        <a:t>x = 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int()</a:t>
                      </a:r>
                    </a:p>
                    <a:p>
                      <a:r>
                        <a:rPr lang="en-IE" dirty="0"/>
                        <a:t>float()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4269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= ‘ Joe’</a:t>
                      </a:r>
                    </a:p>
                    <a:p>
                      <a:r>
                        <a:rPr lang="en-IE" dirty="0"/>
                        <a:t>name = “Joe”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78078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ready = true</a:t>
                      </a:r>
                    </a:p>
                    <a:p>
                      <a:r>
                        <a:rPr lang="en-IE" dirty="0"/>
                        <a:t>ready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19522"/>
                  </a:ext>
                </a:extLst>
              </a:tr>
              <a:tr h="1081360">
                <a:tc>
                  <a:txBody>
                    <a:bodyPr/>
                    <a:lstStyle/>
                    <a:p>
                      <a:r>
                        <a:rPr lang="en-IE" dirty="0"/>
                        <a:t>list</a:t>
                      </a:r>
                    </a:p>
                    <a:p>
                      <a:r>
                        <a:rPr lang="en-IE" dirty="0"/>
                        <a:t>tuple</a:t>
                      </a:r>
                    </a:p>
                    <a:p>
                      <a:r>
                        <a:rPr lang="en-IE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ages = [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months = ( )</a:t>
                      </a:r>
                    </a:p>
                    <a:p>
                      <a:r>
                        <a:rPr lang="en-IE" dirty="0"/>
                        <a:t>x = range(10)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9448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 err="1"/>
                        <a:t>dict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person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66276"/>
                  </a:ext>
                </a:extLst>
              </a:tr>
              <a:tr h="438552">
                <a:tc>
                  <a:txBody>
                    <a:bodyPr/>
                    <a:lstStyle/>
                    <a:p>
                      <a:r>
                        <a:rPr lang="en-IE" dirty="0"/>
                        <a:t>Set, frozen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months = 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84887"/>
                  </a:ext>
                </a:extLst>
              </a:tr>
              <a:tr h="756952">
                <a:tc>
                  <a:txBody>
                    <a:bodyPr/>
                    <a:lstStyle/>
                    <a:p>
                      <a:r>
                        <a:rPr lang="en-IE" dirty="0"/>
                        <a:t>Bytes, </a:t>
                      </a:r>
                      <a:r>
                        <a:rPr lang="en-IE" dirty="0" err="1"/>
                        <a:t>bytearray</a:t>
                      </a:r>
                      <a:r>
                        <a:rPr lang="en-IE" dirty="0"/>
                        <a:t>, </a:t>
                      </a:r>
                      <a:r>
                        <a:rPr lang="en-IE" dirty="0" err="1"/>
                        <a:t>memoryview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X = </a:t>
                      </a:r>
                      <a:r>
                        <a:rPr lang="en-IE" dirty="0" err="1"/>
                        <a:t>b”hello</a:t>
                      </a:r>
                      <a:r>
                        <a:rPr lang="en-IE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015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412D908-CAAE-4B35-8F24-E36C15ECBFBA}"/>
              </a:ext>
            </a:extLst>
          </p:cNvPr>
          <p:cNvSpPr/>
          <p:nvPr/>
        </p:nvSpPr>
        <p:spPr>
          <a:xfrm>
            <a:off x="2892043" y="5178902"/>
            <a:ext cx="6979774" cy="1196636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08D3FC-919B-49D9-A4CE-F585B2B4487A}"/>
              </a:ext>
            </a:extLst>
          </p:cNvPr>
          <p:cNvSpPr/>
          <p:nvPr/>
        </p:nvSpPr>
        <p:spPr>
          <a:xfrm>
            <a:off x="2892043" y="1056280"/>
            <a:ext cx="6979774" cy="3709928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69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Dict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Defined by</a:t>
            </a:r>
          </a:p>
          <a:p>
            <a:endParaRPr lang="en-IE" dirty="0"/>
          </a:p>
          <a:p>
            <a:r>
              <a:rPr lang="en-IE" dirty="0"/>
              <a:t>Add/ access values with square brackets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Can have any variable type as a value, so we can have </a:t>
            </a:r>
            <a:r>
              <a:rPr lang="en-IE" dirty="0" err="1"/>
              <a:t>dicts</a:t>
            </a:r>
            <a:r>
              <a:rPr lang="en-IE" dirty="0"/>
              <a:t> in </a:t>
            </a:r>
            <a:r>
              <a:rPr lang="en-IE" dirty="0" err="1"/>
              <a:t>dicts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 the get function if you are not sure that the key exists</a:t>
            </a:r>
          </a:p>
          <a:p>
            <a:r>
              <a:rPr lang="en-IE" dirty="0"/>
              <a:t>Use the update function if want to add key values  using the format </a:t>
            </a:r>
            <a:r>
              <a:rPr lang="en-IE" dirty="0">
                <a:solidFill>
                  <a:schemeClr val="bg1"/>
                </a:solidFill>
                <a:highlight>
                  <a:srgbClr val="000000"/>
                </a:highlight>
              </a:rPr>
              <a:t>{}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9F142-018E-44E9-BDF3-55EA514A00DD}"/>
              </a:ext>
            </a:extLst>
          </p:cNvPr>
          <p:cNvSpPr/>
          <p:nvPr/>
        </p:nvSpPr>
        <p:spPr>
          <a:xfrm>
            <a:off x="4001492" y="2029047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{}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2BE43E-4FA2-46CE-9F00-1275C3B64E50}"/>
              </a:ext>
            </a:extLst>
          </p:cNvPr>
          <p:cNvSpPr/>
          <p:nvPr/>
        </p:nvSpPr>
        <p:spPr>
          <a:xfrm>
            <a:off x="4001492" y="2523353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 = { “var1” : “value1”, “var2”: 123, “var3” : [], “var4”: {} }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8BD13-8717-45FF-B39F-48141EEA63F3}"/>
              </a:ext>
            </a:extLst>
          </p:cNvPr>
          <p:cNvSpPr/>
          <p:nvPr/>
        </p:nvSpPr>
        <p:spPr>
          <a:xfrm>
            <a:off x="4001489" y="3244334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x[“var1”] = “</a:t>
            </a:r>
            <a:r>
              <a:rPr lang="en-GB" dirty="0" err="1"/>
              <a:t>newValue</a:t>
            </a:r>
            <a:r>
              <a:rPr lang="en-GB" dirty="0"/>
              <a:t>”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D4F4C-60E0-4380-A8C5-33032F35A4DF}"/>
              </a:ext>
            </a:extLst>
          </p:cNvPr>
          <p:cNvSpPr/>
          <p:nvPr/>
        </p:nvSpPr>
        <p:spPr>
          <a:xfrm>
            <a:off x="4001490" y="3766346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print (x[“var1”] )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DF9D3-E76E-4F1B-A226-324A44630725}"/>
              </a:ext>
            </a:extLst>
          </p:cNvPr>
          <p:cNvSpPr/>
          <p:nvPr/>
        </p:nvSpPr>
        <p:spPr>
          <a:xfrm>
            <a:off x="4001490" y="4792060"/>
            <a:ext cx="65585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x[“var4”][“</a:t>
            </a:r>
            <a:r>
              <a:rPr lang="en-GB" dirty="0" err="1"/>
              <a:t>someKey</a:t>
            </a:r>
            <a:r>
              <a:rPr lang="en-GB" dirty="0"/>
              <a:t>”] = </a:t>
            </a:r>
            <a:r>
              <a:rPr lang="en-GB" dirty="0" err="1"/>
              <a:t>aValue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2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7A1-08E2-4543-B3F1-284CA34C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E5FA4F8-362D-4334-9763-0E0EBFAB4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614" y="2051105"/>
            <a:ext cx="7974041" cy="392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ts val="1500"/>
              </a:lnSpc>
            </a:pP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"Data"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“Tags"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'debit'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'checking'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"Amount"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100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"Currency"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"GBP"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DebtorAccount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"30130900103004"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CreditorAccount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{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"Identification"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"30180500016825"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"Name"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CName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}, 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   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 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"Risk"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   } 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IE" sz="14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IE" sz="140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sampleRequest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‘Data'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InstructedAmount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][</a:t>
            </a:r>
            <a:r>
              <a:rPr lang="en-IE" sz="14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'Amount'</a:t>
            </a:r>
            <a:r>
              <a:rPr lang="en-IE" sz="14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I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IE" sz="18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3E869-92CE-4011-90BD-7085A3D989D3}"/>
              </a:ext>
            </a:extLst>
          </p:cNvPr>
          <p:cNvSpPr txBox="1"/>
          <p:nvPr/>
        </p:nvSpPr>
        <p:spPr>
          <a:xfrm>
            <a:off x="5565913" y="882595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is of type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CBA4D-E15D-4D18-A539-92809CAB1997}"/>
              </a:ext>
            </a:extLst>
          </p:cNvPr>
          <p:cNvSpPr txBox="1"/>
          <p:nvPr/>
        </p:nvSpPr>
        <p:spPr>
          <a:xfrm>
            <a:off x="6783788" y="1627443"/>
            <a:ext cx="301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Tags is of type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C32B-2714-4DC2-A025-A90C170A81C9}"/>
              </a:ext>
            </a:extLst>
          </p:cNvPr>
          <p:cNvSpPr txBox="1"/>
          <p:nvPr/>
        </p:nvSpPr>
        <p:spPr>
          <a:xfrm>
            <a:off x="9008829" y="4102872"/>
            <a:ext cx="173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Amount is an int in an Dictionary which is in a dictionary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DAD4DB-3507-44F8-A7FD-7863E06E6BCF}"/>
              </a:ext>
            </a:extLst>
          </p:cNvPr>
          <p:cNvCxnSpPr/>
          <p:nvPr/>
        </p:nvCxnSpPr>
        <p:spPr>
          <a:xfrm flipH="1">
            <a:off x="2560320" y="1160890"/>
            <a:ext cx="2886323" cy="121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A9994F-FD83-4839-AE43-A0883488170F}"/>
              </a:ext>
            </a:extLst>
          </p:cNvPr>
          <p:cNvCxnSpPr/>
          <p:nvPr/>
        </p:nvCxnSpPr>
        <p:spPr>
          <a:xfrm flipH="1">
            <a:off x="4659464" y="1812109"/>
            <a:ext cx="1989150" cy="58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371D12-E1C8-4FBC-A58E-3EDACC5C7391}"/>
              </a:ext>
            </a:extLst>
          </p:cNvPr>
          <p:cNvCxnSpPr>
            <a:cxnSpLocks/>
          </p:cNvCxnSpPr>
          <p:nvPr/>
        </p:nvCxnSpPr>
        <p:spPr>
          <a:xfrm flipH="1">
            <a:off x="6648614" y="4253948"/>
            <a:ext cx="2360216" cy="113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5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54F-3557-48F1-84C0-874E8347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Looping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ECF1-C6A8-4BE1-BBAA-D4888D67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By keys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By keys and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A4E35-C3D6-4E3E-B89E-85548FB58341}"/>
              </a:ext>
            </a:extLst>
          </p:cNvPr>
          <p:cNvSpPr/>
          <p:nvPr/>
        </p:nvSpPr>
        <p:spPr>
          <a:xfrm>
            <a:off x="2816749" y="2943446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 in 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</a:t>
            </a:r>
            <a:r>
              <a:rPr lang="en-GB" dirty="0" err="1">
                <a:latin typeface="Consolas" panose="020B0609020204030204" pitchFamily="49" charset="0"/>
              </a:rPr>
              <a:t>thisdict</a:t>
            </a:r>
            <a:r>
              <a:rPr lang="en-GB" dirty="0">
                <a:latin typeface="Consolas" panose="020B0609020204030204" pitchFamily="49" charset="0"/>
              </a:rPr>
              <a:t>[x])</a:t>
            </a:r>
            <a:endParaRPr lang="en-IE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1F882-72B1-4940-A133-C9731EAE86FC}"/>
              </a:ext>
            </a:extLst>
          </p:cNvPr>
          <p:cNvSpPr/>
          <p:nvPr/>
        </p:nvSpPr>
        <p:spPr>
          <a:xfrm>
            <a:off x="2816749" y="4829230"/>
            <a:ext cx="655850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for x, y in </a:t>
            </a:r>
            <a:r>
              <a:rPr lang="en-GB" dirty="0" err="1">
                <a:latin typeface="Consolas" panose="020B0609020204030204" pitchFamily="49" charset="0"/>
              </a:rPr>
              <a:t>thisdict.items</a:t>
            </a:r>
            <a:r>
              <a:rPr lang="en-GB" dirty="0">
                <a:latin typeface="Consolas" panose="020B0609020204030204" pitchFamily="49" charset="0"/>
              </a:rPr>
              <a:t>():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  	print(x, y)</a:t>
            </a:r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8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6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Go for a walk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3b79411a-74a9-4456-bf24-7becf0a1874f"/>
    <ds:schemaRef ds:uri="022397c6-a0dd-4bd1-b5b2-3083c75319a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4793</TotalTime>
  <Words>371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Consolas</vt:lpstr>
      <vt:lpstr>Courier New</vt:lpstr>
      <vt:lpstr>Rockwell</vt:lpstr>
      <vt:lpstr>Rockwell Condensed</vt:lpstr>
      <vt:lpstr>Times New Roman</vt:lpstr>
      <vt:lpstr>Wingdings</vt:lpstr>
      <vt:lpstr>Wood Type</vt:lpstr>
      <vt:lpstr>Variables Part3 (Dictionaries)</vt:lpstr>
      <vt:lpstr>PowerPoint Presentation</vt:lpstr>
      <vt:lpstr>Dict</vt:lpstr>
      <vt:lpstr>PowerPoint Presentation</vt:lpstr>
      <vt:lpstr>example</vt:lpstr>
      <vt:lpstr>Looping Dictionaries</vt:lpstr>
      <vt:lpstr>PowerPoint Presentation</vt:lpstr>
      <vt:lpstr>Go for a walk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21</cp:revision>
  <dcterms:created xsi:type="dcterms:W3CDTF">2021-01-04T12:46:45Z</dcterms:created>
  <dcterms:modified xsi:type="dcterms:W3CDTF">2023-02-22T11:48:32Z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