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sldIdLst>
    <p:sldId id="256" r:id="rId2"/>
    <p:sldId id="271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93E9B-8413-4E95-B5C1-7B381450C7EF}" v="1" dt="2024-03-04T17:03:21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AE15984F-C2A6-4D27-A0C4-2888EC0103E3}"/>
    <pc:docChg chg="custSel addSld modSld">
      <pc:chgData name="Andrew Beatty" userId="ddf183e3-d1da-49e1-9619-81ceb6b4ef92" providerId="ADAL" clId="{AE15984F-C2A6-4D27-A0C4-2888EC0103E3}" dt="2023-03-08T15:11:23.357" v="303"/>
      <pc:docMkLst>
        <pc:docMk/>
      </pc:docMkLst>
      <pc:sldChg chg="addSp delSp modSp mod modTransition modAnim">
        <pc:chgData name="Andrew Beatty" userId="ddf183e3-d1da-49e1-9619-81ceb6b4ef92" providerId="ADAL" clId="{AE15984F-C2A6-4D27-A0C4-2888EC0103E3}" dt="2023-03-08T14:27:21.537" v="225"/>
        <pc:sldMkLst>
          <pc:docMk/>
          <pc:sldMk cId="4048202943" sldId="256"/>
        </pc:sldMkLst>
        <pc:spChg chg="mod">
          <ac:chgData name="Andrew Beatty" userId="ddf183e3-d1da-49e1-9619-81ceb6b4ef92" providerId="ADAL" clId="{AE15984F-C2A6-4D27-A0C4-2888EC0103E3}" dt="2023-03-08T14:15:30.880" v="57" actId="255"/>
          <ac:spMkLst>
            <pc:docMk/>
            <pc:sldMk cId="4048202943" sldId="256"/>
            <ac:spMk id="2" creationId="{CDE8660A-85B8-F3A3-103F-3AB785093004}"/>
          </ac:spMkLst>
        </pc:spChg>
        <pc:spChg chg="mod">
          <ac:chgData name="Andrew Beatty" userId="ddf183e3-d1da-49e1-9619-81ceb6b4ef92" providerId="ADAL" clId="{AE15984F-C2A6-4D27-A0C4-2888EC0103E3}" dt="2023-03-08T14:15:52.678" v="111" actId="20577"/>
          <ac:spMkLst>
            <pc:docMk/>
            <pc:sldMk cId="4048202943" sldId="256"/>
            <ac:spMk id="3" creationId="{0BC27C5B-2E61-8651-B113-8E983A58B4B0}"/>
          </ac:spMkLst>
        </pc:spChg>
        <pc:picChg chg="add del mod">
          <ac:chgData name="Andrew Beatty" userId="ddf183e3-d1da-49e1-9619-81ceb6b4ef92" providerId="ADAL" clId="{AE15984F-C2A6-4D27-A0C4-2888EC0103E3}" dt="2023-03-08T14:23:14.691" v="209"/>
          <ac:picMkLst>
            <pc:docMk/>
            <pc:sldMk cId="4048202943" sldId="256"/>
            <ac:picMk id="7" creationId="{7E3BF538-A4C1-9AE6-B497-5914FD2AEA2D}"/>
          </ac:picMkLst>
        </pc:picChg>
        <pc:picChg chg="add del mod ord">
          <ac:chgData name="Andrew Beatty" userId="ddf183e3-d1da-49e1-9619-81ceb6b4ef92" providerId="ADAL" clId="{AE15984F-C2A6-4D27-A0C4-2888EC0103E3}" dt="2023-03-08T14:23:37.666" v="210"/>
          <ac:picMkLst>
            <pc:docMk/>
            <pc:sldMk cId="4048202943" sldId="256"/>
            <ac:picMk id="10" creationId="{03696B40-30BA-DCFD-F1B1-B1481A4EDBC1}"/>
          </ac:picMkLst>
        </pc:picChg>
        <pc:picChg chg="add del mod">
          <ac:chgData name="Andrew Beatty" userId="ddf183e3-d1da-49e1-9619-81ceb6b4ef92" providerId="ADAL" clId="{AE15984F-C2A6-4D27-A0C4-2888EC0103E3}" dt="2023-03-08T14:23:41.915" v="212"/>
          <ac:picMkLst>
            <pc:docMk/>
            <pc:sldMk cId="4048202943" sldId="256"/>
            <ac:picMk id="11" creationId="{2D1625BD-D019-DA68-F84A-3ED7EF3452A9}"/>
          </ac:picMkLst>
        </pc:picChg>
        <pc:picChg chg="add del mod ord">
          <ac:chgData name="Andrew Beatty" userId="ddf183e3-d1da-49e1-9619-81ceb6b4ef92" providerId="ADAL" clId="{AE15984F-C2A6-4D27-A0C4-2888EC0103E3}" dt="2023-03-08T14:24:15.436" v="213"/>
          <ac:picMkLst>
            <pc:docMk/>
            <pc:sldMk cId="4048202943" sldId="256"/>
            <ac:picMk id="14" creationId="{8EC88929-41F5-61E2-EC47-AD7F4ADCA5EB}"/>
          </ac:picMkLst>
        </pc:picChg>
        <pc:picChg chg="add del mod">
          <ac:chgData name="Andrew Beatty" userId="ddf183e3-d1da-49e1-9619-81ceb6b4ef92" providerId="ADAL" clId="{AE15984F-C2A6-4D27-A0C4-2888EC0103E3}" dt="2023-03-08T14:24:19.169" v="215"/>
          <ac:picMkLst>
            <pc:docMk/>
            <pc:sldMk cId="4048202943" sldId="256"/>
            <ac:picMk id="15" creationId="{C51B9D43-B902-7813-1B55-A7B712B7F29B}"/>
          </ac:picMkLst>
        </pc:picChg>
        <pc:picChg chg="add del mod ord">
          <ac:chgData name="Andrew Beatty" userId="ddf183e3-d1da-49e1-9619-81ceb6b4ef92" providerId="ADAL" clId="{AE15984F-C2A6-4D27-A0C4-2888EC0103E3}" dt="2023-03-08T14:24:48.426" v="216"/>
          <ac:picMkLst>
            <pc:docMk/>
            <pc:sldMk cId="4048202943" sldId="256"/>
            <ac:picMk id="18" creationId="{F4ABFC05-80E3-A1C8-15CD-294E0A0E01CF}"/>
          </ac:picMkLst>
        </pc:picChg>
        <pc:picChg chg="add del mod">
          <ac:chgData name="Andrew Beatty" userId="ddf183e3-d1da-49e1-9619-81ceb6b4ef92" providerId="ADAL" clId="{AE15984F-C2A6-4D27-A0C4-2888EC0103E3}" dt="2023-03-08T14:24:52.756" v="218"/>
          <ac:picMkLst>
            <pc:docMk/>
            <pc:sldMk cId="4048202943" sldId="256"/>
            <ac:picMk id="19" creationId="{0F26BDDF-437E-1CD5-CE2A-E6FF48188C86}"/>
          </ac:picMkLst>
        </pc:picChg>
        <pc:picChg chg="add del mod ord">
          <ac:chgData name="Andrew Beatty" userId="ddf183e3-d1da-49e1-9619-81ceb6b4ef92" providerId="ADAL" clId="{AE15984F-C2A6-4D27-A0C4-2888EC0103E3}" dt="2023-03-08T14:25:27.429" v="219"/>
          <ac:picMkLst>
            <pc:docMk/>
            <pc:sldMk cId="4048202943" sldId="256"/>
            <ac:picMk id="22" creationId="{BEA8992C-E90D-E220-3C23-FF5FBE782D03}"/>
          </ac:picMkLst>
        </pc:picChg>
        <pc:picChg chg="add del mod">
          <ac:chgData name="Andrew Beatty" userId="ddf183e3-d1da-49e1-9619-81ceb6b4ef92" providerId="ADAL" clId="{AE15984F-C2A6-4D27-A0C4-2888EC0103E3}" dt="2023-03-08T14:26:07.792" v="221"/>
          <ac:picMkLst>
            <pc:docMk/>
            <pc:sldMk cId="4048202943" sldId="256"/>
            <ac:picMk id="23" creationId="{B4A04F9C-ED20-ADC5-1A1C-0933CBB5A9A7}"/>
          </ac:picMkLst>
        </pc:picChg>
        <pc:picChg chg="add del mod ord">
          <ac:chgData name="Andrew Beatty" userId="ddf183e3-d1da-49e1-9619-81ceb6b4ef92" providerId="ADAL" clId="{AE15984F-C2A6-4D27-A0C4-2888EC0103E3}" dt="2023-03-08T14:26:22.058" v="222"/>
          <ac:picMkLst>
            <pc:docMk/>
            <pc:sldMk cId="4048202943" sldId="256"/>
            <ac:picMk id="28" creationId="{322B5C8E-8914-746D-16D4-B4B60BD6EC65}"/>
          </ac:picMkLst>
        </pc:picChg>
        <pc:picChg chg="add del mod">
          <ac:chgData name="Andrew Beatty" userId="ddf183e3-d1da-49e1-9619-81ceb6b4ef92" providerId="ADAL" clId="{AE15984F-C2A6-4D27-A0C4-2888EC0103E3}" dt="2023-03-08T14:26:25.052" v="224"/>
          <ac:picMkLst>
            <pc:docMk/>
            <pc:sldMk cId="4048202943" sldId="256"/>
            <ac:picMk id="29" creationId="{007BCBAD-0DF6-9EC9-AA06-3FB2C285F62B}"/>
          </ac:picMkLst>
        </pc:picChg>
        <pc:picChg chg="add del mod ord">
          <ac:chgData name="Andrew Beatty" userId="ddf183e3-d1da-49e1-9619-81ceb6b4ef92" providerId="ADAL" clId="{AE15984F-C2A6-4D27-A0C4-2888EC0103E3}" dt="2023-03-08T14:27:21.537" v="225"/>
          <ac:picMkLst>
            <pc:docMk/>
            <pc:sldMk cId="4048202943" sldId="256"/>
            <ac:picMk id="32" creationId="{0DE7FC4C-838C-554A-6311-2B09F39B7DFD}"/>
          </ac:picMkLst>
        </pc:picChg>
        <pc:picChg chg="add mod">
          <ac:chgData name="Andrew Beatty" userId="ddf183e3-d1da-49e1-9619-81ceb6b4ef92" providerId="ADAL" clId="{AE15984F-C2A6-4D27-A0C4-2888EC0103E3}" dt="2023-03-08T14:27:21.537" v="225"/>
          <ac:picMkLst>
            <pc:docMk/>
            <pc:sldMk cId="4048202943" sldId="256"/>
            <ac:picMk id="33" creationId="{BD3035DB-E117-DED6-B998-774BDBDB1777}"/>
          </ac:picMkLst>
        </pc:picChg>
      </pc:sldChg>
      <pc:sldChg chg="addSp delSp modSp add mod delAnim modAnim">
        <pc:chgData name="Andrew Beatty" userId="ddf183e3-d1da-49e1-9619-81ceb6b4ef92" providerId="ADAL" clId="{AE15984F-C2A6-4D27-A0C4-2888EC0103E3}" dt="2023-03-08T15:09:10.731" v="229" actId="21"/>
        <pc:sldMkLst>
          <pc:docMk/>
          <pc:sldMk cId="2914687073" sldId="271"/>
        </pc:sldMkLst>
        <pc:spChg chg="mod">
          <ac:chgData name="Andrew Beatty" userId="ddf183e3-d1da-49e1-9619-81ceb6b4ef92" providerId="ADAL" clId="{AE15984F-C2A6-4D27-A0C4-2888EC0103E3}" dt="2023-03-08T14:20:20.677" v="206" actId="255"/>
          <ac:spMkLst>
            <pc:docMk/>
            <pc:sldMk cId="2914687073" sldId="271"/>
            <ac:spMk id="3" creationId="{284A2638-FED2-4035-A7A6-4F23B578120B}"/>
          </ac:spMkLst>
        </pc:spChg>
        <pc:picChg chg="add mod">
          <ac:chgData name="Andrew Beatty" userId="ddf183e3-d1da-49e1-9619-81ceb6b4ef92" providerId="ADAL" clId="{AE15984F-C2A6-4D27-A0C4-2888EC0103E3}" dt="2023-03-08T14:29:39.609" v="226"/>
          <ac:picMkLst>
            <pc:docMk/>
            <pc:sldMk cId="2914687073" sldId="271"/>
            <ac:picMk id="9" creationId="{8F86E5A0-E6B3-3211-A4E5-D03CF39D7581}"/>
          </ac:picMkLst>
        </pc:picChg>
        <pc:picChg chg="add del mod">
          <ac:chgData name="Andrew Beatty" userId="ddf183e3-d1da-49e1-9619-81ceb6b4ef92" providerId="ADAL" clId="{AE15984F-C2A6-4D27-A0C4-2888EC0103E3}" dt="2023-03-08T15:09:10.731" v="229" actId="21"/>
          <ac:picMkLst>
            <pc:docMk/>
            <pc:sldMk cId="2914687073" sldId="271"/>
            <ac:picMk id="12" creationId="{B0FB18EC-F44D-12B0-3590-20A0AC8B0984}"/>
          </ac:picMkLst>
        </pc:picChg>
      </pc:sldChg>
      <pc:sldChg chg="addSp modSp new mod modAnim">
        <pc:chgData name="Andrew Beatty" userId="ddf183e3-d1da-49e1-9619-81ceb6b4ef92" providerId="ADAL" clId="{AE15984F-C2A6-4D27-A0C4-2888EC0103E3}" dt="2023-03-08T15:09:19.287" v="231" actId="1076"/>
        <pc:sldMkLst>
          <pc:docMk/>
          <pc:sldMk cId="2517779208" sldId="272"/>
        </pc:sldMkLst>
        <pc:picChg chg="add mod">
          <ac:chgData name="Andrew Beatty" userId="ddf183e3-d1da-49e1-9619-81ceb6b4ef92" providerId="ADAL" clId="{AE15984F-C2A6-4D27-A0C4-2888EC0103E3}" dt="2023-03-08T15:09:19.287" v="231" actId="1076"/>
          <ac:picMkLst>
            <pc:docMk/>
            <pc:sldMk cId="2517779208" sldId="272"/>
            <ac:picMk id="4" creationId="{AF26E449-23CD-6385-79DE-B23450EC7935}"/>
          </ac:picMkLst>
        </pc:picChg>
      </pc:sldChg>
      <pc:sldChg chg="addSp delSp modSp new mod">
        <pc:chgData name="Andrew Beatty" userId="ddf183e3-d1da-49e1-9619-81ceb6b4ef92" providerId="ADAL" clId="{AE15984F-C2A6-4D27-A0C4-2888EC0103E3}" dt="2023-03-08T15:11:23.357" v="303"/>
        <pc:sldMkLst>
          <pc:docMk/>
          <pc:sldMk cId="3326909014" sldId="273"/>
        </pc:sldMkLst>
        <pc:spChg chg="mod">
          <ac:chgData name="Andrew Beatty" userId="ddf183e3-d1da-49e1-9619-81ceb6b4ef92" providerId="ADAL" clId="{AE15984F-C2A6-4D27-A0C4-2888EC0103E3}" dt="2023-03-08T15:10:04.942" v="302" actId="1076"/>
          <ac:spMkLst>
            <pc:docMk/>
            <pc:sldMk cId="3326909014" sldId="273"/>
            <ac:spMk id="2" creationId="{6B322B58-F41B-E75B-B2C7-F3B465DA7AD4}"/>
          </ac:spMkLst>
        </pc:spChg>
        <pc:spChg chg="del">
          <ac:chgData name="Andrew Beatty" userId="ddf183e3-d1da-49e1-9619-81ceb6b4ef92" providerId="ADAL" clId="{AE15984F-C2A6-4D27-A0C4-2888EC0103E3}" dt="2023-03-08T15:10:00.586" v="301" actId="478"/>
          <ac:spMkLst>
            <pc:docMk/>
            <pc:sldMk cId="3326909014" sldId="273"/>
            <ac:spMk id="3" creationId="{D5E6A656-CDE3-60E2-4F5F-7436C88FF7F1}"/>
          </ac:spMkLst>
        </pc:spChg>
        <pc:picChg chg="add mod">
          <ac:chgData name="Andrew Beatty" userId="ddf183e3-d1da-49e1-9619-81ceb6b4ef92" providerId="ADAL" clId="{AE15984F-C2A6-4D27-A0C4-2888EC0103E3}" dt="2023-03-08T15:11:23.357" v="303"/>
          <ac:picMkLst>
            <pc:docMk/>
            <pc:sldMk cId="3326909014" sldId="273"/>
            <ac:picMk id="7" creationId="{0B33C208-8E32-CE60-B6E9-454A2C60B13C}"/>
          </ac:picMkLst>
        </pc:picChg>
      </pc:sldChg>
    </pc:docChg>
  </pc:docChgLst>
  <pc:docChgLst>
    <pc:chgData name="Andrew Beatty" userId="ddf183e3-d1da-49e1-9619-81ceb6b4ef92" providerId="ADAL" clId="{13793E9B-8413-4E95-B5C1-7B381450C7EF}"/>
    <pc:docChg chg="delSld modSld">
      <pc:chgData name="Andrew Beatty" userId="ddf183e3-d1da-49e1-9619-81ceb6b4ef92" providerId="ADAL" clId="{13793E9B-8413-4E95-B5C1-7B381450C7EF}" dt="2024-03-04T17:03:24.540" v="1" actId="47"/>
      <pc:docMkLst>
        <pc:docMk/>
      </pc:docMkLst>
      <pc:sldChg chg="delSp modTransition modAnim">
        <pc:chgData name="Andrew Beatty" userId="ddf183e3-d1da-49e1-9619-81ceb6b4ef92" providerId="ADAL" clId="{13793E9B-8413-4E95-B5C1-7B381450C7EF}" dt="2024-03-04T17:03:21.442" v="0"/>
        <pc:sldMkLst>
          <pc:docMk/>
          <pc:sldMk cId="4048202943" sldId="256"/>
        </pc:sldMkLst>
        <pc:picChg chg="del">
          <ac:chgData name="Andrew Beatty" userId="ddf183e3-d1da-49e1-9619-81ceb6b4ef92" providerId="ADAL" clId="{13793E9B-8413-4E95-B5C1-7B381450C7EF}" dt="2024-03-04T17:03:21.442" v="0"/>
          <ac:picMkLst>
            <pc:docMk/>
            <pc:sldMk cId="4048202943" sldId="256"/>
            <ac:picMk id="33" creationId="{BD3035DB-E117-DED6-B998-774BDBDB1777}"/>
          </ac:picMkLst>
        </pc:picChg>
      </pc:sldChg>
      <pc:sldChg chg="delSp modTransition modAnim">
        <pc:chgData name="Andrew Beatty" userId="ddf183e3-d1da-49e1-9619-81ceb6b4ef92" providerId="ADAL" clId="{13793E9B-8413-4E95-B5C1-7B381450C7EF}" dt="2024-03-04T17:03:21.442" v="0"/>
        <pc:sldMkLst>
          <pc:docMk/>
          <pc:sldMk cId="2914687073" sldId="271"/>
        </pc:sldMkLst>
        <pc:picChg chg="del">
          <ac:chgData name="Andrew Beatty" userId="ddf183e3-d1da-49e1-9619-81ceb6b4ef92" providerId="ADAL" clId="{13793E9B-8413-4E95-B5C1-7B381450C7EF}" dt="2024-03-04T17:03:21.442" v="0"/>
          <ac:picMkLst>
            <pc:docMk/>
            <pc:sldMk cId="2914687073" sldId="271"/>
            <ac:picMk id="9" creationId="{8F86E5A0-E6B3-3211-A4E5-D03CF39D7581}"/>
          </ac:picMkLst>
        </pc:picChg>
      </pc:sldChg>
      <pc:sldChg chg="del modTransition">
        <pc:chgData name="Andrew Beatty" userId="ddf183e3-d1da-49e1-9619-81ceb6b4ef92" providerId="ADAL" clId="{13793E9B-8413-4E95-B5C1-7B381450C7EF}" dt="2024-03-04T17:03:24.540" v="1" actId="47"/>
        <pc:sldMkLst>
          <pc:docMk/>
          <pc:sldMk cId="2517779208" sldId="272"/>
        </pc:sldMkLst>
      </pc:sldChg>
      <pc:sldChg chg="delSp modTransition modAnim">
        <pc:chgData name="Andrew Beatty" userId="ddf183e3-d1da-49e1-9619-81ceb6b4ef92" providerId="ADAL" clId="{13793E9B-8413-4E95-B5C1-7B381450C7EF}" dt="2024-03-04T17:03:21.442" v="0"/>
        <pc:sldMkLst>
          <pc:docMk/>
          <pc:sldMk cId="3326909014" sldId="273"/>
        </pc:sldMkLst>
        <pc:picChg chg="del">
          <ac:chgData name="Andrew Beatty" userId="ddf183e3-d1da-49e1-9619-81ceb6b4ef92" providerId="ADAL" clId="{13793E9B-8413-4E95-B5C1-7B381450C7EF}" dt="2024-03-04T17:03:21.442" v="0"/>
          <ac:picMkLst>
            <pc:docMk/>
            <pc:sldMk cId="3326909014" sldId="273"/>
            <ac:picMk id="7" creationId="{0B33C208-8E32-CE60-B6E9-454A2C60B1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924D-5510-4E90-B5AE-3B8D7E96588B}" type="datetimeFigureOut">
              <a:rPr lang="en-IE" smtClean="0"/>
              <a:t>04/03/2024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58B6C-207B-4AD4-9A7E-B37820D8D1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11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58B6C-207B-4AD4-9A7E-B37820D8D16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11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60A-85B8-F3A3-103F-3AB785093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Files </a:t>
            </a:r>
            <a:r>
              <a:rPr lang="en-GB" sz="4000" dirty="0"/>
              <a:t>(different formats)</a:t>
            </a:r>
            <a:endParaRPr lang="en-I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27C5B-2E61-8651-B113-8E983A58B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Programming and Scripting</a:t>
            </a:r>
          </a:p>
          <a:p>
            <a:r>
              <a:rPr lang="en-GB" dirty="0"/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820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4B1-7B1D-4D19-8751-9D4A7EF8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on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2638-FED2-4035-A7A6-4F23B578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06401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4400" dirty="0"/>
              <a:t>Different file formats</a:t>
            </a:r>
          </a:p>
          <a:p>
            <a:pPr marL="0" indent="0">
              <a:buNone/>
            </a:pPr>
            <a:r>
              <a:rPr lang="en-IE" sz="2100" dirty="0"/>
              <a:t>Text files</a:t>
            </a:r>
          </a:p>
          <a:p>
            <a:r>
              <a:rPr lang="en-IE" dirty="0"/>
              <a:t>Module </a:t>
            </a:r>
            <a:r>
              <a:rPr lang="en-IE" b="1" dirty="0"/>
              <a:t>json		</a:t>
            </a:r>
            <a:r>
              <a:rPr lang="en-IE" dirty="0"/>
              <a:t>json files</a:t>
            </a:r>
          </a:p>
          <a:p>
            <a:r>
              <a:rPr lang="en-IE" dirty="0"/>
              <a:t>Module </a:t>
            </a:r>
            <a:r>
              <a:rPr lang="en-IE" b="1" dirty="0"/>
              <a:t>csv</a:t>
            </a:r>
          </a:p>
          <a:p>
            <a:r>
              <a:rPr lang="en-IE" b="1" dirty="0"/>
              <a:t>xml</a:t>
            </a:r>
          </a:p>
          <a:p>
            <a:r>
              <a:rPr lang="en-IE" dirty="0"/>
              <a:t>Module </a:t>
            </a:r>
            <a:r>
              <a:rPr lang="en-IE" b="1" dirty="0"/>
              <a:t>pandas</a:t>
            </a:r>
          </a:p>
          <a:p>
            <a:pPr marL="0" indent="0">
              <a:buNone/>
            </a:pPr>
            <a:r>
              <a:rPr lang="en-IE" sz="2100" b="1" dirty="0"/>
              <a:t>Binary files</a:t>
            </a:r>
          </a:p>
          <a:p>
            <a:r>
              <a:rPr lang="en-IE" dirty="0"/>
              <a:t>Module </a:t>
            </a:r>
            <a:r>
              <a:rPr lang="en-IE" b="1" dirty="0"/>
              <a:t>pickle	</a:t>
            </a:r>
            <a:r>
              <a:rPr lang="en-IE" dirty="0"/>
              <a:t>for storing and loading objects as Binary files</a:t>
            </a:r>
          </a:p>
          <a:p>
            <a:r>
              <a:rPr lang="en-IE" dirty="0"/>
              <a:t>Zip files</a:t>
            </a:r>
          </a:p>
          <a:p>
            <a:r>
              <a:rPr lang="en-IE" dirty="0"/>
              <a:t>Images (</a:t>
            </a:r>
            <a:r>
              <a:rPr lang="en-IE" dirty="0" err="1"/>
              <a:t>eg</a:t>
            </a:r>
            <a:r>
              <a:rPr lang="en-IE" dirty="0"/>
              <a:t> jpg)</a:t>
            </a:r>
          </a:p>
        </p:txBody>
      </p:sp>
    </p:spTree>
    <p:extLst>
      <p:ext uri="{BB962C8B-B14F-4D97-AF65-F5344CB8AC3E}">
        <p14:creationId xmlns:p14="http://schemas.microsoft.com/office/powerpoint/2010/main" val="291468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2B58-F41B-E75B-B2C7-F3B465DA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75" y="2624328"/>
            <a:ext cx="10058400" cy="1609344"/>
          </a:xfrm>
        </p:spPr>
        <p:txBody>
          <a:bodyPr/>
          <a:lstStyle/>
          <a:p>
            <a:r>
              <a:rPr lang="en-GB" dirty="0"/>
              <a:t>Can you name the five countries that end in the letter 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690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212</TotalTime>
  <Words>67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Rockwell</vt:lpstr>
      <vt:lpstr>Rockwell Condensed</vt:lpstr>
      <vt:lpstr>Wingdings</vt:lpstr>
      <vt:lpstr>Wood Type</vt:lpstr>
      <vt:lpstr>Files (different formats)</vt:lpstr>
      <vt:lpstr>More on files </vt:lpstr>
      <vt:lpstr>Can you name the five countries that end in the letter 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</cp:revision>
  <dcterms:created xsi:type="dcterms:W3CDTF">2023-03-08T11:39:21Z</dcterms:created>
  <dcterms:modified xsi:type="dcterms:W3CDTF">2024-03-04T17:03:26Z</dcterms:modified>
</cp:coreProperties>
</file>