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3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D0F3E-5AF8-4ABF-92EE-EA58D07BE275}" v="1" dt="2024-03-04T17:03:47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36978888-1E39-4504-A453-3A3DDACEC895}"/>
    <pc:docChg chg="custSel modSld">
      <pc:chgData name="Andrew Beatty" userId="ddf183e3-d1da-49e1-9619-81ceb6b4ef92" providerId="ADAL" clId="{36978888-1E39-4504-A453-3A3DDACEC895}" dt="2024-03-04T17:01:00.838" v="0" actId="313"/>
      <pc:docMkLst>
        <pc:docMk/>
      </pc:docMkLst>
      <pc:sldChg chg="modSp mod">
        <pc:chgData name="Andrew Beatty" userId="ddf183e3-d1da-49e1-9619-81ceb6b4ef92" providerId="ADAL" clId="{36978888-1E39-4504-A453-3A3DDACEC895}" dt="2024-03-04T17:01:00.838" v="0" actId="313"/>
        <pc:sldMkLst>
          <pc:docMk/>
          <pc:sldMk cId="1857251170" sldId="256"/>
        </pc:sldMkLst>
        <pc:spChg chg="mod">
          <ac:chgData name="Andrew Beatty" userId="ddf183e3-d1da-49e1-9619-81ceb6b4ef92" providerId="ADAL" clId="{36978888-1E39-4504-A453-3A3DDACEC895}" dt="2024-03-04T17:01:00.838" v="0" actId="313"/>
          <ac:spMkLst>
            <pc:docMk/>
            <pc:sldMk cId="1857251170" sldId="256"/>
            <ac:spMk id="2" creationId="{8C2EA1AF-CA38-405A-8AF5-D1B294E19B79}"/>
          </ac:spMkLst>
        </pc:spChg>
      </pc:sldChg>
    </pc:docChg>
  </pc:docChgLst>
  <pc:docChgLst>
    <pc:chgData name="Andrew Beatty" userId="ddf183e3-d1da-49e1-9619-81ceb6b4ef92" providerId="ADAL" clId="{B09D0F3E-5AF8-4ABF-92EE-EA58D07BE275}"/>
    <pc:docChg chg="custSel delSld modSld">
      <pc:chgData name="Andrew Beatty" userId="ddf183e3-d1da-49e1-9619-81ceb6b4ef92" providerId="ADAL" clId="{B09D0F3E-5AF8-4ABF-92EE-EA58D07BE275}" dt="2024-03-04T17:04:03.417" v="4" actId="47"/>
      <pc:docMkLst>
        <pc:docMk/>
      </pc:docMkLst>
      <pc:sldChg chg="delSp modTransition modAnim">
        <pc:chgData name="Andrew Beatty" userId="ddf183e3-d1da-49e1-9619-81ceb6b4ef92" providerId="ADAL" clId="{B09D0F3E-5AF8-4ABF-92EE-EA58D07BE275}" dt="2024-03-04T17:03:47.135" v="0"/>
        <pc:sldMkLst>
          <pc:docMk/>
          <pc:sldMk cId="1857251170" sldId="256"/>
        </pc:sldMkLst>
        <pc:picChg chg="del">
          <ac:chgData name="Andrew Beatty" userId="ddf183e3-d1da-49e1-9619-81ceb6b4ef92" providerId="ADAL" clId="{B09D0F3E-5AF8-4ABF-92EE-EA58D07BE275}" dt="2024-03-04T17:03:47.135" v="0"/>
          <ac:picMkLst>
            <pc:docMk/>
            <pc:sldMk cId="1857251170" sldId="256"/>
            <ac:picMk id="12" creationId="{D8419DFF-1672-EA32-7656-C47855C41549}"/>
          </ac:picMkLst>
        </pc:picChg>
      </pc:sldChg>
      <pc:sldChg chg="delSp modTransition modAnim">
        <pc:chgData name="Andrew Beatty" userId="ddf183e3-d1da-49e1-9619-81ceb6b4ef92" providerId="ADAL" clId="{B09D0F3E-5AF8-4ABF-92EE-EA58D07BE275}" dt="2024-03-04T17:03:47.135" v="0"/>
        <pc:sldMkLst>
          <pc:docMk/>
          <pc:sldMk cId="4219233715" sldId="264"/>
        </pc:sldMkLst>
        <pc:picChg chg="del">
          <ac:chgData name="Andrew Beatty" userId="ddf183e3-d1da-49e1-9619-81ceb6b4ef92" providerId="ADAL" clId="{B09D0F3E-5AF8-4ABF-92EE-EA58D07BE275}" dt="2024-03-04T17:03:47.135" v="0"/>
          <ac:picMkLst>
            <pc:docMk/>
            <pc:sldMk cId="4219233715" sldId="264"/>
            <ac:picMk id="20" creationId="{AEBD3093-9A21-D0D8-11BC-B09BAF5E2432}"/>
          </ac:picMkLst>
        </pc:picChg>
      </pc:sldChg>
      <pc:sldChg chg="delSp del mod modTransition delAnim">
        <pc:chgData name="Andrew Beatty" userId="ddf183e3-d1da-49e1-9619-81ceb6b4ef92" providerId="ADAL" clId="{B09D0F3E-5AF8-4ABF-92EE-EA58D07BE275}" dt="2024-03-04T17:04:03.417" v="4" actId="47"/>
        <pc:sldMkLst>
          <pc:docMk/>
          <pc:sldMk cId="2321732927" sldId="266"/>
        </pc:sldMkLst>
        <pc:picChg chg="del">
          <ac:chgData name="Andrew Beatty" userId="ddf183e3-d1da-49e1-9619-81ceb6b4ef92" providerId="ADAL" clId="{B09D0F3E-5AF8-4ABF-92EE-EA58D07BE275}" dt="2024-03-04T17:03:52.663" v="1" actId="478"/>
          <ac:picMkLst>
            <pc:docMk/>
            <pc:sldMk cId="2321732927" sldId="266"/>
            <ac:picMk id="4" creationId="{22FFD96C-74FC-DD66-A3ED-B6D301F35F8E}"/>
          </ac:picMkLst>
        </pc:picChg>
      </pc:sldChg>
      <pc:sldChg chg="delSp modTransition modAnim">
        <pc:chgData name="Andrew Beatty" userId="ddf183e3-d1da-49e1-9619-81ceb6b4ef92" providerId="ADAL" clId="{B09D0F3E-5AF8-4ABF-92EE-EA58D07BE275}" dt="2024-03-04T17:03:47.135" v="0"/>
        <pc:sldMkLst>
          <pc:docMk/>
          <pc:sldMk cId="1096342370" sldId="268"/>
        </pc:sldMkLst>
        <pc:picChg chg="del">
          <ac:chgData name="Andrew Beatty" userId="ddf183e3-d1da-49e1-9619-81ceb6b4ef92" providerId="ADAL" clId="{B09D0F3E-5AF8-4ABF-92EE-EA58D07BE275}" dt="2024-03-04T17:03:47.135" v="0"/>
          <ac:picMkLst>
            <pc:docMk/>
            <pc:sldMk cId="1096342370" sldId="268"/>
            <ac:picMk id="8" creationId="{76CF82AA-C84C-FBEA-3E12-33EBDC56BD88}"/>
          </ac:picMkLst>
        </pc:picChg>
      </pc:sldChg>
      <pc:sldChg chg="delSp modTransition modAnim">
        <pc:chgData name="Andrew Beatty" userId="ddf183e3-d1da-49e1-9619-81ceb6b4ef92" providerId="ADAL" clId="{B09D0F3E-5AF8-4ABF-92EE-EA58D07BE275}" dt="2024-03-04T17:03:47.135" v="0"/>
        <pc:sldMkLst>
          <pc:docMk/>
          <pc:sldMk cId="3663289443" sldId="270"/>
        </pc:sldMkLst>
        <pc:picChg chg="del">
          <ac:chgData name="Andrew Beatty" userId="ddf183e3-d1da-49e1-9619-81ceb6b4ef92" providerId="ADAL" clId="{B09D0F3E-5AF8-4ABF-92EE-EA58D07BE275}" dt="2024-03-04T17:03:47.135" v="0"/>
          <ac:picMkLst>
            <pc:docMk/>
            <pc:sldMk cId="3663289443" sldId="270"/>
            <ac:picMk id="8" creationId="{946BFC41-B55E-33C8-54DF-06B822820A2F}"/>
          </ac:picMkLst>
        </pc:picChg>
      </pc:sldChg>
      <pc:sldChg chg="delSp modTransition modAnim">
        <pc:chgData name="Andrew Beatty" userId="ddf183e3-d1da-49e1-9619-81ceb6b4ef92" providerId="ADAL" clId="{B09D0F3E-5AF8-4ABF-92EE-EA58D07BE275}" dt="2024-03-04T17:03:47.135" v="0"/>
        <pc:sldMkLst>
          <pc:docMk/>
          <pc:sldMk cId="3891931851" sldId="273"/>
        </pc:sldMkLst>
        <pc:picChg chg="del">
          <ac:chgData name="Andrew Beatty" userId="ddf183e3-d1da-49e1-9619-81ceb6b4ef92" providerId="ADAL" clId="{B09D0F3E-5AF8-4ABF-92EE-EA58D07BE275}" dt="2024-03-04T17:03:47.135" v="0"/>
          <ac:picMkLst>
            <pc:docMk/>
            <pc:sldMk cId="3891931851" sldId="273"/>
            <ac:picMk id="8" creationId="{A051355B-6787-8BFA-FFEE-368D746C52A4}"/>
          </ac:picMkLst>
        </pc:picChg>
      </pc:sldChg>
      <pc:sldChg chg="del modTransition">
        <pc:chgData name="Andrew Beatty" userId="ddf183e3-d1da-49e1-9619-81ceb6b4ef92" providerId="ADAL" clId="{B09D0F3E-5AF8-4ABF-92EE-EA58D07BE275}" dt="2024-03-04T17:04:00.851" v="3" actId="47"/>
        <pc:sldMkLst>
          <pc:docMk/>
          <pc:sldMk cId="1522851908" sldId="274"/>
        </pc:sldMkLst>
      </pc:sldChg>
      <pc:sldChg chg="del modTransition">
        <pc:chgData name="Andrew Beatty" userId="ddf183e3-d1da-49e1-9619-81ceb6b4ef92" providerId="ADAL" clId="{B09D0F3E-5AF8-4ABF-92EE-EA58D07BE275}" dt="2024-03-04T17:03:54.598" v="2" actId="47"/>
        <pc:sldMkLst>
          <pc:docMk/>
          <pc:sldMk cId="125746935" sldId="275"/>
        </pc:sldMkLst>
      </pc:sldChg>
    </pc:docChg>
  </pc:docChgLst>
  <pc:docChgLst>
    <pc:chgData name="Andrew Beatty" userId="ddf183e3-d1da-49e1-9619-81ceb6b4ef92" providerId="ADAL" clId="{F0170E64-7F19-4936-AE2D-392864275408}"/>
    <pc:docChg chg="custSel addSld delSld modSld sldOrd">
      <pc:chgData name="Andrew Beatty" userId="ddf183e3-d1da-49e1-9619-81ceb6b4ef92" providerId="ADAL" clId="{F0170E64-7F19-4936-AE2D-392864275408}" dt="2023-03-08T11:41:24.759" v="68"/>
      <pc:docMkLst>
        <pc:docMk/>
      </pc:docMkLst>
      <pc:sldChg chg="addSp delSp modSp mod modTransition modAnim">
        <pc:chgData name="Andrew Beatty" userId="ddf183e3-d1da-49e1-9619-81ceb6b4ef92" providerId="ADAL" clId="{F0170E64-7F19-4936-AE2D-392864275408}" dt="2023-03-08T11:00:43.221" v="52"/>
        <pc:sldMkLst>
          <pc:docMk/>
          <pc:sldMk cId="1857251170" sldId="256"/>
        </pc:sldMkLst>
        <pc:spChg chg="mod">
          <ac:chgData name="Andrew Beatty" userId="ddf183e3-d1da-49e1-9619-81ceb6b4ef92" providerId="ADAL" clId="{F0170E64-7F19-4936-AE2D-392864275408}" dt="2023-03-08T09:53:41.147" v="48" actId="20577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F0170E64-7F19-4936-AE2D-392864275408}" dt="2023-03-08T09:53:03.393" v="36"/>
          <ac:picMkLst>
            <pc:docMk/>
            <pc:sldMk cId="1857251170" sldId="256"/>
            <ac:picMk id="4" creationId="{DB9BFC32-6E72-4CCE-A059-19FDCFAFFFAE}"/>
          </ac:picMkLst>
        </pc:picChg>
        <pc:picChg chg="add del mod">
          <ac:chgData name="Andrew Beatty" userId="ddf183e3-d1da-49e1-9619-81ceb6b4ef92" providerId="ADAL" clId="{F0170E64-7F19-4936-AE2D-392864275408}" dt="2023-03-08T10:59:56.953" v="51"/>
          <ac:picMkLst>
            <pc:docMk/>
            <pc:sldMk cId="1857251170" sldId="256"/>
            <ac:picMk id="8" creationId="{0472795F-D21D-F225-E826-74B0052C7071}"/>
          </ac:picMkLst>
        </pc:picChg>
        <pc:picChg chg="add del mod ord">
          <ac:chgData name="Andrew Beatty" userId="ddf183e3-d1da-49e1-9619-81ceb6b4ef92" providerId="ADAL" clId="{F0170E64-7F19-4936-AE2D-392864275408}" dt="2023-03-08T11:00:43.221" v="52"/>
          <ac:picMkLst>
            <pc:docMk/>
            <pc:sldMk cId="1857251170" sldId="256"/>
            <ac:picMk id="11" creationId="{93001E31-68DF-6BDB-9CA4-774A7ED10F4B}"/>
          </ac:picMkLst>
        </pc:picChg>
        <pc:picChg chg="add mod">
          <ac:chgData name="Andrew Beatty" userId="ddf183e3-d1da-49e1-9619-81ceb6b4ef92" providerId="ADAL" clId="{F0170E64-7F19-4936-AE2D-392864275408}" dt="2023-03-08T11:00:43.221" v="52"/>
          <ac:picMkLst>
            <pc:docMk/>
            <pc:sldMk cId="1857251170" sldId="256"/>
            <ac:picMk id="12" creationId="{D8419DFF-1672-EA32-7656-C47855C41549}"/>
          </ac:picMkLst>
        </pc:picChg>
      </pc:sldChg>
      <pc:sldChg chg="addSp delSp modSp mod modTransition modAnim">
        <pc:chgData name="Andrew Beatty" userId="ddf183e3-d1da-49e1-9619-81ceb6b4ef92" providerId="ADAL" clId="{F0170E64-7F19-4936-AE2D-392864275408}" dt="2023-03-08T11:04:55.193" v="56"/>
        <pc:sldMkLst>
          <pc:docMk/>
          <pc:sldMk cId="4219233715" sldId="264"/>
        </pc:sldMkLst>
        <pc:spChg chg="mod">
          <ac:chgData name="Andrew Beatty" userId="ddf183e3-d1da-49e1-9619-81ceb6b4ef92" providerId="ADAL" clId="{F0170E64-7F19-4936-AE2D-392864275408}" dt="2023-03-08T09:41:35.139" v="35" actId="20577"/>
          <ac:spMkLst>
            <pc:docMk/>
            <pc:sldMk cId="4219233715" sldId="264"/>
            <ac:spMk id="6" creationId="{FFADD21E-4233-44B1-8DC1-2EF6FB259CBC}"/>
          </ac:spMkLst>
        </pc:spChg>
        <pc:picChg chg="del">
          <ac:chgData name="Andrew Beatty" userId="ddf183e3-d1da-49e1-9619-81ceb6b4ef92" providerId="ADAL" clId="{F0170E64-7F19-4936-AE2D-392864275408}" dt="2023-03-08T09:53:03.393" v="36"/>
          <ac:picMkLst>
            <pc:docMk/>
            <pc:sldMk cId="4219233715" sldId="264"/>
            <ac:picMk id="5" creationId="{420B0F52-28F7-4607-990B-78232FFCEC6D}"/>
          </ac:picMkLst>
        </pc:picChg>
        <pc:picChg chg="add del mod">
          <ac:chgData name="Andrew Beatty" userId="ddf183e3-d1da-49e1-9619-81ceb6b4ef92" providerId="ADAL" clId="{F0170E64-7F19-4936-AE2D-392864275408}" dt="2023-03-08T11:02:42.123" v="55"/>
          <ac:picMkLst>
            <pc:docMk/>
            <pc:sldMk cId="4219233715" sldId="264"/>
            <ac:picMk id="12" creationId="{49BE0AD1-7F87-8054-6D0C-A256B2038C72}"/>
          </ac:picMkLst>
        </pc:picChg>
        <pc:picChg chg="add del mod">
          <ac:chgData name="Andrew Beatty" userId="ddf183e3-d1da-49e1-9619-81ceb6b4ef92" providerId="ADAL" clId="{F0170E64-7F19-4936-AE2D-392864275408}" dt="2023-03-08T11:04:55.193" v="56"/>
          <ac:picMkLst>
            <pc:docMk/>
            <pc:sldMk cId="4219233715" sldId="264"/>
            <ac:picMk id="19" creationId="{0E896464-5652-473F-895F-1EE5C7AF734E}"/>
          </ac:picMkLst>
        </pc:picChg>
        <pc:picChg chg="add mod">
          <ac:chgData name="Andrew Beatty" userId="ddf183e3-d1da-49e1-9619-81ceb6b4ef92" providerId="ADAL" clId="{F0170E64-7F19-4936-AE2D-392864275408}" dt="2023-03-08T11:04:55.193" v="56"/>
          <ac:picMkLst>
            <pc:docMk/>
            <pc:sldMk cId="4219233715" sldId="264"/>
            <ac:picMk id="20" creationId="{AEBD3093-9A21-D0D8-11BC-B09BAF5E2432}"/>
          </ac:picMkLst>
        </pc:picChg>
      </pc:sldChg>
      <pc:sldChg chg="addSp delSp modSp mod modTransition delAnim modAnim">
        <pc:chgData name="Andrew Beatty" userId="ddf183e3-d1da-49e1-9619-81ceb6b4ef92" providerId="ADAL" clId="{F0170E64-7F19-4936-AE2D-392864275408}" dt="2023-03-08T11:25:48.573" v="58"/>
        <pc:sldMkLst>
          <pc:docMk/>
          <pc:sldMk cId="2321732927" sldId="266"/>
        </pc:sldMkLst>
        <pc:picChg chg="del">
          <ac:chgData name="Andrew Beatty" userId="ddf183e3-d1da-49e1-9619-81ceb6b4ef92" providerId="ADAL" clId="{F0170E64-7F19-4936-AE2D-392864275408}" dt="2023-03-08T09:53:11.402" v="37" actId="478"/>
          <ac:picMkLst>
            <pc:docMk/>
            <pc:sldMk cId="2321732927" sldId="266"/>
            <ac:picMk id="2" creationId="{5CA828EA-CF3A-462A-A4FD-0F87B13A14A4}"/>
          </ac:picMkLst>
        </pc:picChg>
        <pc:picChg chg="add mod">
          <ac:chgData name="Andrew Beatty" userId="ddf183e3-d1da-49e1-9619-81ceb6b4ef92" providerId="ADAL" clId="{F0170E64-7F19-4936-AE2D-392864275408}" dt="2023-03-08T11:25:48.573" v="58"/>
          <ac:picMkLst>
            <pc:docMk/>
            <pc:sldMk cId="2321732927" sldId="266"/>
            <ac:picMk id="4" creationId="{22FFD96C-74FC-DD66-A3ED-B6D301F35F8E}"/>
          </ac:picMkLst>
        </pc:picChg>
      </pc:sldChg>
      <pc:sldChg chg="addSp delSp modSp modTransition modAnim">
        <pc:chgData name="Andrew Beatty" userId="ddf183e3-d1da-49e1-9619-81ceb6b4ef92" providerId="ADAL" clId="{F0170E64-7F19-4936-AE2D-392864275408}" dt="2023-03-08T11:41:24.759" v="68"/>
        <pc:sldMkLst>
          <pc:docMk/>
          <pc:sldMk cId="1096342370" sldId="268"/>
        </pc:sldMkLst>
        <pc:picChg chg="del">
          <ac:chgData name="Andrew Beatty" userId="ddf183e3-d1da-49e1-9619-81ceb6b4ef92" providerId="ADAL" clId="{F0170E64-7F19-4936-AE2D-392864275408}" dt="2023-03-08T09:53:03.393" v="36"/>
          <ac:picMkLst>
            <pc:docMk/>
            <pc:sldMk cId="1096342370" sldId="268"/>
            <ac:picMk id="4" creationId="{497F91F2-5B89-4023-B571-B25ED2B7D7BF}"/>
          </ac:picMkLst>
        </pc:picChg>
        <pc:picChg chg="add mod">
          <ac:chgData name="Andrew Beatty" userId="ddf183e3-d1da-49e1-9619-81ceb6b4ef92" providerId="ADAL" clId="{F0170E64-7F19-4936-AE2D-392864275408}" dt="2023-03-08T11:41:24.759" v="68"/>
          <ac:picMkLst>
            <pc:docMk/>
            <pc:sldMk cId="1096342370" sldId="268"/>
            <ac:picMk id="8" creationId="{76CF82AA-C84C-FBEA-3E12-33EBDC56BD88}"/>
          </ac:picMkLst>
        </pc:picChg>
      </pc:sldChg>
      <pc:sldChg chg="addSp delSp modSp modTransition modAnim">
        <pc:chgData name="Andrew Beatty" userId="ddf183e3-d1da-49e1-9619-81ceb6b4ef92" providerId="ADAL" clId="{F0170E64-7F19-4936-AE2D-392864275408}" dt="2023-03-08T11:31:35.906" v="63"/>
        <pc:sldMkLst>
          <pc:docMk/>
          <pc:sldMk cId="3663289443" sldId="270"/>
        </pc:sldMkLst>
        <pc:picChg chg="del">
          <ac:chgData name="Andrew Beatty" userId="ddf183e3-d1da-49e1-9619-81ceb6b4ef92" providerId="ADAL" clId="{F0170E64-7F19-4936-AE2D-392864275408}" dt="2023-03-08T09:53:03.393" v="36"/>
          <ac:picMkLst>
            <pc:docMk/>
            <pc:sldMk cId="3663289443" sldId="270"/>
            <ac:picMk id="5" creationId="{5D8FB35D-5E15-4AE1-A2C0-8D2557A0C5F4}"/>
          </ac:picMkLst>
        </pc:picChg>
        <pc:picChg chg="add mod">
          <ac:chgData name="Andrew Beatty" userId="ddf183e3-d1da-49e1-9619-81ceb6b4ef92" providerId="ADAL" clId="{F0170E64-7F19-4936-AE2D-392864275408}" dt="2023-03-08T11:31:35.906" v="63"/>
          <ac:picMkLst>
            <pc:docMk/>
            <pc:sldMk cId="3663289443" sldId="270"/>
            <ac:picMk id="8" creationId="{946BFC41-B55E-33C8-54DF-06B822820A2F}"/>
          </ac:picMkLst>
        </pc:picChg>
      </pc:sldChg>
      <pc:sldChg chg="delSp del modTransition modAnim">
        <pc:chgData name="Andrew Beatty" userId="ddf183e3-d1da-49e1-9619-81ceb6b4ef92" providerId="ADAL" clId="{F0170E64-7F19-4936-AE2D-392864275408}" dt="2023-03-08T11:40:16.950" v="67" actId="47"/>
        <pc:sldMkLst>
          <pc:docMk/>
          <pc:sldMk cId="2914687073" sldId="271"/>
        </pc:sldMkLst>
        <pc:picChg chg="del">
          <ac:chgData name="Andrew Beatty" userId="ddf183e3-d1da-49e1-9619-81ceb6b4ef92" providerId="ADAL" clId="{F0170E64-7F19-4936-AE2D-392864275408}" dt="2023-03-08T09:53:03.393" v="36"/>
          <ac:picMkLst>
            <pc:docMk/>
            <pc:sldMk cId="2914687073" sldId="271"/>
            <ac:picMk id="5" creationId="{52CF26BF-EBD2-4D19-9F7A-ABFB4F7F76A8}"/>
          </ac:picMkLst>
        </pc:picChg>
      </pc:sldChg>
      <pc:sldChg chg="addSp delSp modSp mod modTransition modAnim">
        <pc:chgData name="Andrew Beatty" userId="ddf183e3-d1da-49e1-9619-81ceb6b4ef92" providerId="ADAL" clId="{F0170E64-7F19-4936-AE2D-392864275408}" dt="2023-03-08T11:07:12.531" v="57"/>
        <pc:sldMkLst>
          <pc:docMk/>
          <pc:sldMk cId="3891931851" sldId="273"/>
        </pc:sldMkLst>
        <pc:graphicFrameChg chg="modGraphic">
          <ac:chgData name="Andrew Beatty" userId="ddf183e3-d1da-49e1-9619-81ceb6b4ef92" providerId="ADAL" clId="{F0170E64-7F19-4936-AE2D-392864275408}" dt="2023-03-08T09:41:08.875" v="25" actId="20577"/>
          <ac:graphicFrameMkLst>
            <pc:docMk/>
            <pc:sldMk cId="3891931851" sldId="273"/>
            <ac:graphicFrameMk id="5" creationId="{C92856E2-7857-47A2-8D28-31B30E920202}"/>
          </ac:graphicFrameMkLst>
        </pc:graphicFrameChg>
        <pc:picChg chg="del">
          <ac:chgData name="Andrew Beatty" userId="ddf183e3-d1da-49e1-9619-81ceb6b4ef92" providerId="ADAL" clId="{F0170E64-7F19-4936-AE2D-392864275408}" dt="2023-03-08T09:53:03.393" v="36"/>
          <ac:picMkLst>
            <pc:docMk/>
            <pc:sldMk cId="3891931851" sldId="273"/>
            <ac:picMk id="4" creationId="{07B1D688-C476-4C20-883E-E09F534A5208}"/>
          </ac:picMkLst>
        </pc:picChg>
        <pc:picChg chg="add mod">
          <ac:chgData name="Andrew Beatty" userId="ddf183e3-d1da-49e1-9619-81ceb6b4ef92" providerId="ADAL" clId="{F0170E64-7F19-4936-AE2D-392864275408}" dt="2023-03-08T11:07:12.531" v="57"/>
          <ac:picMkLst>
            <pc:docMk/>
            <pc:sldMk cId="3891931851" sldId="273"/>
            <ac:picMk id="8" creationId="{A051355B-6787-8BFA-FFEE-368D746C52A4}"/>
          </ac:picMkLst>
        </pc:picChg>
      </pc:sldChg>
      <pc:sldChg chg="addSp delSp modSp mod ord modTransition delAnim modAnim">
        <pc:chgData name="Andrew Beatty" userId="ddf183e3-d1da-49e1-9619-81ceb6b4ef92" providerId="ADAL" clId="{F0170E64-7F19-4936-AE2D-392864275408}" dt="2023-03-08T11:39:04.138" v="66"/>
        <pc:sldMkLst>
          <pc:docMk/>
          <pc:sldMk cId="1522851908" sldId="274"/>
        </pc:sldMkLst>
        <pc:picChg chg="add mod">
          <ac:chgData name="Andrew Beatty" userId="ddf183e3-d1da-49e1-9619-81ceb6b4ef92" providerId="ADAL" clId="{F0170E64-7F19-4936-AE2D-392864275408}" dt="2023-03-08T11:39:04.138" v="66"/>
          <ac:picMkLst>
            <pc:docMk/>
            <pc:sldMk cId="1522851908" sldId="274"/>
            <ac:picMk id="2" creationId="{C0F0B6EF-91BF-2C45-A9F5-0AED3D78AAFE}"/>
          </ac:picMkLst>
        </pc:picChg>
        <pc:picChg chg="del">
          <ac:chgData name="Andrew Beatty" userId="ddf183e3-d1da-49e1-9619-81ceb6b4ef92" providerId="ADAL" clId="{F0170E64-7F19-4936-AE2D-392864275408}" dt="2023-03-08T09:53:14.940" v="38" actId="478"/>
          <ac:picMkLst>
            <pc:docMk/>
            <pc:sldMk cId="1522851908" sldId="274"/>
            <ac:picMk id="4" creationId="{60633A80-20E1-4571-B540-A5B8EECCE0DB}"/>
          </ac:picMkLst>
        </pc:picChg>
      </pc:sldChg>
      <pc:sldChg chg="addSp delSp modSp new mod modTransition modAnim">
        <pc:chgData name="Andrew Beatty" userId="ddf183e3-d1da-49e1-9619-81ceb6b4ef92" providerId="ADAL" clId="{F0170E64-7F19-4936-AE2D-392864275408}" dt="2023-03-08T11:30:24.165" v="62"/>
        <pc:sldMkLst>
          <pc:docMk/>
          <pc:sldMk cId="125746935" sldId="275"/>
        </pc:sldMkLst>
        <pc:spChg chg="del">
          <ac:chgData name="Andrew Beatty" userId="ddf183e3-d1da-49e1-9619-81ceb6b4ef92" providerId="ADAL" clId="{F0170E64-7F19-4936-AE2D-392864275408}" dt="2023-03-08T11:28:26.005" v="60" actId="478"/>
          <ac:spMkLst>
            <pc:docMk/>
            <pc:sldMk cId="125746935" sldId="275"/>
            <ac:spMk id="2" creationId="{F8274EAA-113F-9C67-82AF-F802D369BC3A}"/>
          </ac:spMkLst>
        </pc:spChg>
        <pc:spChg chg="del">
          <ac:chgData name="Andrew Beatty" userId="ddf183e3-d1da-49e1-9619-81ceb6b4ef92" providerId="ADAL" clId="{F0170E64-7F19-4936-AE2D-392864275408}" dt="2023-03-08T11:28:27.222" v="61" actId="478"/>
          <ac:spMkLst>
            <pc:docMk/>
            <pc:sldMk cId="125746935" sldId="275"/>
            <ac:spMk id="3" creationId="{6552047F-294B-702D-52BF-55F101BC0062}"/>
          </ac:spMkLst>
        </pc:spChg>
        <pc:picChg chg="add mod">
          <ac:chgData name="Andrew Beatty" userId="ddf183e3-d1da-49e1-9619-81ceb6b4ef92" providerId="ADAL" clId="{F0170E64-7F19-4936-AE2D-392864275408}" dt="2023-03-08T11:30:24.165" v="62"/>
          <ac:picMkLst>
            <pc:docMk/>
            <pc:sldMk cId="125746935" sldId="275"/>
            <ac:picMk id="4" creationId="{21D3778E-82FA-D048-36EE-B963B6EBE8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files </a:t>
            </a:r>
            <a:r>
              <a:rPr lang="en-GB" sz="2000" dirty="0"/>
              <a:t>reading and writing 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25507" cy="1609344"/>
          </a:xfrm>
        </p:spPr>
        <p:txBody>
          <a:bodyPr/>
          <a:lstStyle/>
          <a:p>
            <a:r>
              <a:rPr lang="en-IE" dirty="0"/>
              <a:t>files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Opening a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functions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D96FB6-59B6-4DF6-BB1B-23BF4441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355" y="2077432"/>
            <a:ext cx="4820194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open(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workfile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’,’r’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ADD21E-4233-44B1-8DC1-2EF6FB25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355" y="2789778"/>
            <a:ext cx="5904411" cy="1107996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Old 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workfile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US" altLang="en-US" dirty="0" err="1">
                <a:solidFill>
                  <a:srgbClr val="4070A0"/>
                </a:solidFill>
                <a:latin typeface="Courier New" panose="02070309020205020404" pitchFamily="49" charset="0"/>
              </a:rPr>
              <a:t>w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+’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endParaRPr lang="en-US" altLang="en-US" b="1" dirty="0">
              <a:solidFill>
                <a:srgbClr val="C65D0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b'0123456789abcdef’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f</a:t>
            </a:r>
            <a:r>
              <a:rPr lang="en-US" alt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.close</a:t>
            </a:r>
            <a:r>
              <a:rPr lang="en-US" altLang="en-US" dirty="0">
                <a:solidFill>
                  <a:srgbClr val="666666"/>
                </a:solidFill>
                <a:latin typeface="Arial" panose="020B0604020202020204" pitchFamily="34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EBC40-BB25-4E5D-93B0-F9222E1CB019}"/>
              </a:ext>
            </a:extLst>
          </p:cNvPr>
          <p:cNvSpPr txBox="1"/>
          <p:nvPr/>
        </p:nvSpPr>
        <p:spPr>
          <a:xfrm>
            <a:off x="8686800" y="1026653"/>
            <a:ext cx="8752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B0B15-CBA0-46A7-AACE-87D271F07A2E}"/>
              </a:ext>
            </a:extLst>
          </p:cNvPr>
          <p:cNvSpPr txBox="1"/>
          <p:nvPr/>
        </p:nvSpPr>
        <p:spPr>
          <a:xfrm>
            <a:off x="5045529" y="1026653"/>
            <a:ext cx="21009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File name  (path)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4D552-59C5-43EE-AA4A-BC9827F2A30B}"/>
              </a:ext>
            </a:extLst>
          </p:cNvPr>
          <p:cNvCxnSpPr/>
          <p:nvPr/>
        </p:nvCxnSpPr>
        <p:spPr>
          <a:xfrm>
            <a:off x="5773783" y="1395985"/>
            <a:ext cx="222068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11D6F-6FF4-48B0-94E8-27BD5C63395D}"/>
              </a:ext>
            </a:extLst>
          </p:cNvPr>
          <p:cNvCxnSpPr/>
          <p:nvPr/>
        </p:nvCxnSpPr>
        <p:spPr>
          <a:xfrm flipH="1">
            <a:off x="7485017" y="1395985"/>
            <a:ext cx="1201783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F7B3CA8-552F-4307-A84C-470312068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71202"/>
              </p:ext>
            </p:extLst>
          </p:nvPr>
        </p:nvGraphicFramePr>
        <p:xfrm>
          <a:off x="4195355" y="4139221"/>
          <a:ext cx="7070346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54927">
                  <a:extLst>
                    <a:ext uri="{9D8B030D-6E8A-4147-A177-3AD203B41FA5}">
                      <a16:colId xmlns:a16="http://schemas.microsoft.com/office/drawing/2014/main" val="3146679966"/>
                    </a:ext>
                  </a:extLst>
                </a:gridCol>
                <a:gridCol w="5215419">
                  <a:extLst>
                    <a:ext uri="{9D8B030D-6E8A-4147-A177-3AD203B41FA5}">
                      <a16:colId xmlns:a16="http://schemas.microsoft.com/office/drawing/2014/main" val="66672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Reads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readline</a:t>
                      </a:r>
                      <a:r>
                        <a:rPr lang="en-I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Reads in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0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write(data)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0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seek(offset)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Move to a particular place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3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0DEF-C17D-4A2F-815C-C38238F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2856E2-7857-47A2-8D28-31B30E92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37286"/>
              </p:ext>
            </p:extLst>
          </p:nvPr>
        </p:nvGraphicFramePr>
        <p:xfrm>
          <a:off x="1063752" y="179232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817">
                  <a:extLst>
                    <a:ext uri="{9D8B030D-6E8A-4147-A177-3AD203B41FA5}">
                      <a16:colId xmlns:a16="http://schemas.microsoft.com/office/drawing/2014/main" val="4188768428"/>
                    </a:ext>
                  </a:extLst>
                </a:gridCol>
                <a:gridCol w="7099183">
                  <a:extLst>
                    <a:ext uri="{9D8B030D-6E8A-4147-A177-3AD203B41FA5}">
                      <a16:colId xmlns:a16="http://schemas.microsoft.com/office/drawing/2014/main" val="117214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 an existing file for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 an existing file for reading and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8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 a file for appending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Open/Create a file for writing (w+ = </a:t>
                      </a:r>
                      <a:r>
                        <a:rPr lang="en-IE" dirty="0" err="1"/>
                        <a:t>write+read</a:t>
                      </a:r>
                      <a:r>
                        <a:rPr lang="en-I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5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file (throws an error if the file exists already)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998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4F6408-A0AD-4744-8056-CA8203F82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4473"/>
              </p:ext>
            </p:extLst>
          </p:nvPr>
        </p:nvGraphicFramePr>
        <p:xfrm>
          <a:off x="1063752" y="40271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817">
                  <a:extLst>
                    <a:ext uri="{9D8B030D-6E8A-4147-A177-3AD203B41FA5}">
                      <a16:colId xmlns:a16="http://schemas.microsoft.com/office/drawing/2014/main" val="4188768428"/>
                    </a:ext>
                  </a:extLst>
                </a:gridCol>
                <a:gridCol w="7099183">
                  <a:extLst>
                    <a:ext uri="{9D8B030D-6E8A-4147-A177-3AD203B41FA5}">
                      <a16:colId xmlns:a16="http://schemas.microsoft.com/office/drawing/2014/main" val="117214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Text mode (for text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Binary mode (for binary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9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You do not need to get into this yet</a:t>
            </a:r>
          </a:p>
          <a:p>
            <a:pPr marL="0" indent="0">
              <a:buNone/>
            </a:pPr>
            <a:r>
              <a:rPr lang="en-IE" dirty="0"/>
              <a:t>Allows us to:</a:t>
            </a:r>
          </a:p>
          <a:p>
            <a:r>
              <a:rPr lang="en-IE" dirty="0"/>
              <a:t>Check if a file/directory exists</a:t>
            </a:r>
          </a:p>
          <a:p>
            <a:r>
              <a:rPr lang="en-IE" dirty="0"/>
              <a:t>Remove a file</a:t>
            </a:r>
          </a:p>
          <a:p>
            <a:r>
              <a:rPr lang="en-IE" dirty="0"/>
              <a:t>Create a directory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What is the capital of Peru?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3b79411a-74a9-4456-bf24-7becf0a1874f"/>
    <ds:schemaRef ds:uri="http://purl.org/dc/elements/1.1/"/>
    <ds:schemaRef ds:uri="022397c6-a0dd-4bd1-b5b2-3083c75319a8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11878</TotalTime>
  <Words>207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Rockwell</vt:lpstr>
      <vt:lpstr>Rockwell Condensed</vt:lpstr>
      <vt:lpstr>Wingdings</vt:lpstr>
      <vt:lpstr>Wood Type</vt:lpstr>
      <vt:lpstr>files reading and writing </vt:lpstr>
      <vt:lpstr>files</vt:lpstr>
      <vt:lpstr>Modes</vt:lpstr>
      <vt:lpstr>OS module</vt:lpstr>
      <vt:lpstr>What is the capital of Peru?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19</cp:revision>
  <dcterms:created xsi:type="dcterms:W3CDTF">2021-01-04T12:46:45Z</dcterms:created>
  <dcterms:modified xsi:type="dcterms:W3CDTF">2024-03-04T17:04:08Z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