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35AB-71AF-4E28-A314-C94A9083043C}" v="1" dt="2024-01-22T12:36:45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3D7A35AB-71AF-4E28-A314-C94A9083043C}"/>
    <pc:docChg chg="custSel modSld">
      <pc:chgData name="Andrew Beatty" userId="ddf183e3-d1da-49e1-9619-81ceb6b4ef92" providerId="ADAL" clId="{3D7A35AB-71AF-4E28-A314-C94A9083043C}" dt="2024-01-22T12:36:48.049" v="1" actId="478"/>
      <pc:docMkLst>
        <pc:docMk/>
      </pc:docMkLst>
      <pc:sldChg chg="delSp modTransition modAnim">
        <pc:chgData name="Andrew Beatty" userId="ddf183e3-d1da-49e1-9619-81ceb6b4ef92" providerId="ADAL" clId="{3D7A35AB-71AF-4E28-A314-C94A9083043C}" dt="2024-01-22T12:36:45.491" v="0"/>
        <pc:sldMkLst>
          <pc:docMk/>
          <pc:sldMk cId="1857251170" sldId="256"/>
        </pc:sldMkLst>
        <pc:picChg chg="del">
          <ac:chgData name="Andrew Beatty" userId="ddf183e3-d1da-49e1-9619-81ceb6b4ef92" providerId="ADAL" clId="{3D7A35AB-71AF-4E28-A314-C94A9083043C}" dt="2024-01-22T12:36:45.491" v="0"/>
          <ac:picMkLst>
            <pc:docMk/>
            <pc:sldMk cId="1857251170" sldId="256"/>
            <ac:picMk id="29" creationId="{7859C3AE-BD61-82E2-4F67-44564EC96F5F}"/>
          </ac:picMkLst>
        </pc:picChg>
      </pc:sldChg>
      <pc:sldChg chg="delSp modTransition modAnim">
        <pc:chgData name="Andrew Beatty" userId="ddf183e3-d1da-49e1-9619-81ceb6b4ef92" providerId="ADAL" clId="{3D7A35AB-71AF-4E28-A314-C94A9083043C}" dt="2024-01-22T12:36:45.491" v="0"/>
        <pc:sldMkLst>
          <pc:docMk/>
          <pc:sldMk cId="2230466099" sldId="257"/>
        </pc:sldMkLst>
        <pc:picChg chg="del">
          <ac:chgData name="Andrew Beatty" userId="ddf183e3-d1da-49e1-9619-81ceb6b4ef92" providerId="ADAL" clId="{3D7A35AB-71AF-4E28-A314-C94A9083043C}" dt="2024-01-22T12:36:45.491" v="0"/>
          <ac:picMkLst>
            <pc:docMk/>
            <pc:sldMk cId="2230466099" sldId="257"/>
            <ac:picMk id="9" creationId="{A67E916B-8276-25D8-F7CE-FF34E5D7E1E0}"/>
          </ac:picMkLst>
        </pc:picChg>
      </pc:sldChg>
      <pc:sldChg chg="delSp mod modTransition delAnim">
        <pc:chgData name="Andrew Beatty" userId="ddf183e3-d1da-49e1-9619-81ceb6b4ef92" providerId="ADAL" clId="{3D7A35AB-71AF-4E28-A314-C94A9083043C}" dt="2024-01-22T12:36:48.049" v="1" actId="478"/>
        <pc:sldMkLst>
          <pc:docMk/>
          <pc:sldMk cId="2818087214" sldId="258"/>
        </pc:sldMkLst>
        <pc:picChg chg="del">
          <ac:chgData name="Andrew Beatty" userId="ddf183e3-d1da-49e1-9619-81ceb6b4ef92" providerId="ADAL" clId="{3D7A35AB-71AF-4E28-A314-C94A9083043C}" dt="2024-01-22T12:36:48.049" v="1" actId="478"/>
          <ac:picMkLst>
            <pc:docMk/>
            <pc:sldMk cId="2818087214" sldId="258"/>
            <ac:picMk id="6" creationId="{8D3E242F-3D83-5AD1-1079-17964978E556}"/>
          </ac:picMkLst>
        </pc:picChg>
      </pc:sldChg>
      <pc:sldChg chg="delSp modTransition modAnim">
        <pc:chgData name="Andrew Beatty" userId="ddf183e3-d1da-49e1-9619-81ceb6b4ef92" providerId="ADAL" clId="{3D7A35AB-71AF-4E28-A314-C94A9083043C}" dt="2024-01-22T12:36:45.491" v="0"/>
        <pc:sldMkLst>
          <pc:docMk/>
          <pc:sldMk cId="342972233" sldId="260"/>
        </pc:sldMkLst>
        <pc:picChg chg="del">
          <ac:chgData name="Andrew Beatty" userId="ddf183e3-d1da-49e1-9619-81ceb6b4ef92" providerId="ADAL" clId="{3D7A35AB-71AF-4E28-A314-C94A9083043C}" dt="2024-01-22T12:36:45.491" v="0"/>
          <ac:picMkLst>
            <pc:docMk/>
            <pc:sldMk cId="342972233" sldId="260"/>
            <ac:picMk id="22" creationId="{94476F39-4D16-8630-2388-C889E0E454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Set up Of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81766" y="4447978"/>
            <a:ext cx="108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err="1"/>
              <a:t>Pands</a:t>
            </a:r>
            <a:r>
              <a:rPr lang="en-IE" sz="1200" dirty="0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On Windows I recommend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And notepad++ (optional)</a:t>
            </a:r>
          </a:p>
          <a:p>
            <a:pPr marL="0" indent="0">
              <a:buNone/>
            </a:pPr>
            <a:r>
              <a:rPr lang="en-IE" dirty="0">
                <a:latin typeface="+mj-lt"/>
              </a:rPr>
              <a:t>On all OSs (Windows, Mac and Linux)</a:t>
            </a:r>
          </a:p>
          <a:p>
            <a:r>
              <a:rPr lang="en-IE" dirty="0"/>
              <a:t>Python 3.8 or higher, I recommend installing anaconda.</a:t>
            </a:r>
          </a:p>
          <a:p>
            <a:pPr lvl="1"/>
            <a:r>
              <a:rPr lang="en-IE" dirty="0"/>
              <a:t>Click the two checkboxes</a:t>
            </a:r>
          </a:p>
          <a:p>
            <a:pPr lvl="2"/>
            <a:r>
              <a:rPr lang="en-IE" dirty="0"/>
              <a:t>PATH variable</a:t>
            </a:r>
          </a:p>
          <a:p>
            <a:pPr lvl="2"/>
            <a:r>
              <a:rPr lang="en-IE" dirty="0"/>
              <a:t>Set as default python</a:t>
            </a:r>
          </a:p>
          <a:p>
            <a:r>
              <a:rPr lang="en-IE" dirty="0"/>
              <a:t>A Development environment, I am using </a:t>
            </a:r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a github.com account</a:t>
            </a:r>
          </a:p>
          <a:p>
            <a:r>
              <a:rPr lang="en-IE" dirty="0"/>
              <a:t>We may require a database later in the course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022397c6-a0dd-4bd1-b5b2-3083c75319a8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b79411a-74a9-4456-bf24-7becf0a1874f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15335</TotalTime>
  <Words>92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Set up Of Environment</vt:lpstr>
      <vt:lpstr>Technologies we need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3</cp:revision>
  <dcterms:created xsi:type="dcterms:W3CDTF">2021-01-04T12:46:45Z</dcterms:created>
  <dcterms:modified xsi:type="dcterms:W3CDTF">2024-01-22T12:36:54Z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