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CC6AC-0CC5-4666-B08A-636E1010874B}" v="1" dt="2023-01-24T20:06:45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BBCCC6AC-0CC5-4666-B08A-636E1010874B}"/>
    <pc:docChg chg="custSel modSld">
      <pc:chgData name="Andrew Beatty" userId="ddf183e3-d1da-49e1-9619-81ceb6b4ef92" providerId="ADAL" clId="{BBCCC6AC-0CC5-4666-B08A-636E1010874B}" dt="2023-01-24T20:06:48.920" v="1" actId="478"/>
      <pc:docMkLst>
        <pc:docMk/>
      </pc:docMkLst>
      <pc:sldChg chg="delSp modTransition modAnim">
        <pc:chgData name="Andrew Beatty" userId="ddf183e3-d1da-49e1-9619-81ceb6b4ef92" providerId="ADAL" clId="{BBCCC6AC-0CC5-4666-B08A-636E1010874B}" dt="2023-01-24T20:06:45.821" v="0"/>
        <pc:sldMkLst>
          <pc:docMk/>
          <pc:sldMk cId="1857251170" sldId="256"/>
        </pc:sldMkLst>
        <pc:picChg chg="del">
          <ac:chgData name="Andrew Beatty" userId="ddf183e3-d1da-49e1-9619-81ceb6b4ef92" providerId="ADAL" clId="{BBCCC6AC-0CC5-4666-B08A-636E1010874B}" dt="2023-01-24T20:06:45.821" v="0"/>
          <ac:picMkLst>
            <pc:docMk/>
            <pc:sldMk cId="1857251170" sldId="256"/>
            <ac:picMk id="42" creationId="{636A5108-3E33-676F-C23A-9D3760EACF6E}"/>
          </ac:picMkLst>
        </pc:picChg>
      </pc:sldChg>
      <pc:sldChg chg="delSp modTransition modAnim">
        <pc:chgData name="Andrew Beatty" userId="ddf183e3-d1da-49e1-9619-81ceb6b4ef92" providerId="ADAL" clId="{BBCCC6AC-0CC5-4666-B08A-636E1010874B}" dt="2023-01-24T20:06:45.821" v="0"/>
        <pc:sldMkLst>
          <pc:docMk/>
          <pc:sldMk cId="2230466099" sldId="257"/>
        </pc:sldMkLst>
        <pc:picChg chg="del">
          <ac:chgData name="Andrew Beatty" userId="ddf183e3-d1da-49e1-9619-81ceb6b4ef92" providerId="ADAL" clId="{BBCCC6AC-0CC5-4666-B08A-636E1010874B}" dt="2023-01-24T20:06:45.821" v="0"/>
          <ac:picMkLst>
            <pc:docMk/>
            <pc:sldMk cId="2230466099" sldId="257"/>
            <ac:picMk id="19" creationId="{7023A582-9775-E193-28E6-689E28A388AA}"/>
          </ac:picMkLst>
        </pc:picChg>
      </pc:sldChg>
      <pc:sldChg chg="delSp modTransition modAnim">
        <pc:chgData name="Andrew Beatty" userId="ddf183e3-d1da-49e1-9619-81ceb6b4ef92" providerId="ADAL" clId="{BBCCC6AC-0CC5-4666-B08A-636E1010874B}" dt="2023-01-24T20:06:45.821" v="0"/>
        <pc:sldMkLst>
          <pc:docMk/>
          <pc:sldMk cId="342972233" sldId="260"/>
        </pc:sldMkLst>
        <pc:picChg chg="del">
          <ac:chgData name="Andrew Beatty" userId="ddf183e3-d1da-49e1-9619-81ceb6b4ef92" providerId="ADAL" clId="{BBCCC6AC-0CC5-4666-B08A-636E1010874B}" dt="2023-01-24T20:06:45.821" v="0"/>
          <ac:picMkLst>
            <pc:docMk/>
            <pc:sldMk cId="342972233" sldId="260"/>
            <ac:picMk id="17" creationId="{E596298F-817E-E3D7-70FF-38127B05CB31}"/>
          </ac:picMkLst>
        </pc:picChg>
      </pc:sldChg>
      <pc:sldChg chg="delSp mod modTransition delAnim">
        <pc:chgData name="Andrew Beatty" userId="ddf183e3-d1da-49e1-9619-81ceb6b4ef92" providerId="ADAL" clId="{BBCCC6AC-0CC5-4666-B08A-636E1010874B}" dt="2023-01-24T20:06:48.920" v="1" actId="478"/>
        <pc:sldMkLst>
          <pc:docMk/>
          <pc:sldMk cId="2598204170" sldId="261"/>
        </pc:sldMkLst>
        <pc:picChg chg="del">
          <ac:chgData name="Andrew Beatty" userId="ddf183e3-d1da-49e1-9619-81ceb6b4ef92" providerId="ADAL" clId="{BBCCC6AC-0CC5-4666-B08A-636E1010874B}" dt="2023-01-24T20:06:48.920" v="1" actId="478"/>
          <ac:picMkLst>
            <pc:docMk/>
            <pc:sldMk cId="2598204170" sldId="261"/>
            <ac:picMk id="5" creationId="{543A943F-2571-8A7F-3256-01AE6E3495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Terminal and running first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The Filesystem</a:t>
            </a:r>
          </a:p>
          <a:p>
            <a:pPr lvl="1"/>
            <a:r>
              <a:rPr lang="en-IE" dirty="0"/>
              <a:t>A tree structure under C:</a:t>
            </a:r>
          </a:p>
          <a:p>
            <a:r>
              <a:rPr lang="en-IE" dirty="0"/>
              <a:t>A little bit about the filesystem and access it through terminal</a:t>
            </a:r>
          </a:p>
          <a:p>
            <a:pPr lvl="1"/>
            <a:r>
              <a:rPr lang="en-IE" dirty="0"/>
              <a:t>ls  (ls –a)</a:t>
            </a:r>
          </a:p>
          <a:p>
            <a:pPr lvl="1"/>
            <a:r>
              <a:rPr lang="en-IE" dirty="0" err="1"/>
              <a:t>pwd</a:t>
            </a:r>
            <a:endParaRPr lang="en-IE" dirty="0"/>
          </a:p>
          <a:p>
            <a:pPr lvl="1"/>
            <a:r>
              <a:rPr lang="en-IE" dirty="0"/>
              <a:t>cd (cd .., cd ~, cd </a:t>
            </a:r>
            <a:r>
              <a:rPr lang="en-IE" dirty="0" err="1"/>
              <a:t>dirName</a:t>
            </a:r>
            <a:r>
              <a:rPr lang="en-IE" dirty="0"/>
              <a:t>)</a:t>
            </a:r>
          </a:p>
          <a:p>
            <a:pPr lvl="1"/>
            <a:r>
              <a:rPr lang="en-IE" dirty="0" err="1"/>
              <a:t>mkdir</a:t>
            </a:r>
            <a:endParaRPr lang="en-IE" dirty="0"/>
          </a:p>
          <a:p>
            <a:pPr lvl="1"/>
            <a:r>
              <a:rPr lang="en-IE" dirty="0"/>
              <a:t>rm (rm-rf)</a:t>
            </a:r>
          </a:p>
          <a:p>
            <a:pPr lvl="1"/>
            <a:r>
              <a:rPr lang="en-IE" dirty="0"/>
              <a:t>mv</a:t>
            </a:r>
          </a:p>
          <a:p>
            <a:pPr lvl="1"/>
            <a:r>
              <a:rPr lang="en-IE" dirty="0"/>
              <a:t>&lt;&gt;</a:t>
            </a:r>
          </a:p>
          <a:p>
            <a:r>
              <a:rPr lang="en-IE" dirty="0"/>
              <a:t>Quick look as vs code</a:t>
            </a:r>
          </a:p>
          <a:p>
            <a:pPr lvl="1"/>
            <a:r>
              <a:rPr lang="en-IE" dirty="0"/>
              <a:t>Turn on autosave</a:t>
            </a:r>
          </a:p>
          <a:p>
            <a:r>
              <a:rPr lang="en-IE" dirty="0"/>
              <a:t>Write and run a “hello world” python program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2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022397c6-a0dd-4bd1-b5b2-3083c75319a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3b79411a-74a9-4456-bf24-7becf0a1874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13546</TotalTime>
  <Words>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Terminal and running first program</vt:lpstr>
      <vt:lpstr>In this lecture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2023-01-24T20:06:54Z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