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65" r:id="rId8"/>
    <p:sldId id="261" r:id="rId9"/>
    <p:sldId id="258" r:id="rId10"/>
    <p:sldId id="263" r:id="rId11"/>
    <p:sldId id="264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16BD5-FC98-4C91-92EC-510C58A94FBF}" v="2" dt="2023-01-24T20:27:0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2F16BD5-FC98-4C91-92EC-510C58A94FBF}"/>
    <pc:docChg chg="custSel modSld">
      <pc:chgData name="Andrew Beatty" userId="ddf183e3-d1da-49e1-9619-81ceb6b4ef92" providerId="ADAL" clId="{52F16BD5-FC98-4C91-92EC-510C58A94FBF}" dt="2023-01-24T20:27:13.095" v="18" actId="27636"/>
      <pc:docMkLst>
        <pc:docMk/>
      </pc:docMkLst>
      <pc:sldChg chg="delSp modSp mod modTransition modAnim">
        <pc:chgData name="Andrew Beatty" userId="ddf183e3-d1da-49e1-9619-81ceb6b4ef92" providerId="ADAL" clId="{52F16BD5-FC98-4C91-92EC-510C58A94FBF}" dt="2023-01-24T20:27:13.095" v="18" actId="27636"/>
        <pc:sldMkLst>
          <pc:docMk/>
          <pc:sldMk cId="1857251170" sldId="256"/>
        </pc:sldMkLst>
        <pc:spChg chg="mod">
          <ac:chgData name="Andrew Beatty" userId="ddf183e3-d1da-49e1-9619-81ceb6b4ef92" providerId="ADAL" clId="{52F16BD5-FC98-4C91-92EC-510C58A94FBF}" dt="2023-01-24T20:27:13.095" v="18" actId="27636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1857251170" sldId="256"/>
            <ac:picMk id="6" creationId="{CDC639A2-A55F-40DA-9BDD-68501A4CF198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2230466099" sldId="257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2230466099" sldId="257"/>
            <ac:picMk id="6" creationId="{BC44A626-0193-4EF8-9C5A-ADAD2B637E96}"/>
          </ac:picMkLst>
        </pc:picChg>
      </pc:sldChg>
      <pc:sldChg chg="delSp mod modTransition delAnim">
        <pc:chgData name="Andrew Beatty" userId="ddf183e3-d1da-49e1-9619-81ceb6b4ef92" providerId="ADAL" clId="{52F16BD5-FC98-4C91-92EC-510C58A94FBF}" dt="2023-01-24T20:03:00.917" v="1" actId="478"/>
        <pc:sldMkLst>
          <pc:docMk/>
          <pc:sldMk cId="2818087214" sldId="258"/>
        </pc:sldMkLst>
        <pc:picChg chg="del">
          <ac:chgData name="Andrew Beatty" userId="ddf183e3-d1da-49e1-9619-81ceb6b4ef92" providerId="ADAL" clId="{52F16BD5-FC98-4C91-92EC-510C58A94FBF}" dt="2023-01-24T20:03:00.917" v="1" actId="478"/>
          <ac:picMkLst>
            <pc:docMk/>
            <pc:sldMk cId="2818087214" sldId="258"/>
            <ac:picMk id="4" creationId="{0E456D7F-1FD6-4957-A803-41C652E257AB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342972233" sldId="260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342972233" sldId="260"/>
            <ac:picMk id="4" creationId="{3D1AC73E-2626-4FFD-85C3-84B98FB59311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2762330669" sldId="261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2762330669" sldId="261"/>
            <ac:picMk id="3" creationId="{E63C64E9-7D27-467C-85C1-376B8AADD56C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3790554625" sldId="262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3790554625" sldId="262"/>
            <ac:picMk id="3" creationId="{D6F6F9DB-4F53-4DB6-9F28-2C751AC4FE73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3490294905" sldId="263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3490294905" sldId="263"/>
            <ac:picMk id="4" creationId="{0A83B3C5-858B-4FEE-ADF1-A58388FE9047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2542472147" sldId="264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2542472147" sldId="264"/>
            <ac:picMk id="3" creationId="{CCBC00F2-279E-4841-AF84-D2855EBABCEB}"/>
          </ac:picMkLst>
        </pc:picChg>
      </pc:sldChg>
      <pc:sldChg chg="delSp modTransition modAnim">
        <pc:chgData name="Andrew Beatty" userId="ddf183e3-d1da-49e1-9619-81ceb6b4ef92" providerId="ADAL" clId="{52F16BD5-FC98-4C91-92EC-510C58A94FBF}" dt="2023-01-24T20:02:53.005" v="0"/>
        <pc:sldMkLst>
          <pc:docMk/>
          <pc:sldMk cId="2713060404" sldId="265"/>
        </pc:sldMkLst>
        <pc:picChg chg="del">
          <ac:chgData name="Andrew Beatty" userId="ddf183e3-d1da-49e1-9619-81ceb6b4ef92" providerId="ADAL" clId="{52F16BD5-FC98-4C91-92EC-510C58A94FBF}" dt="2023-01-24T20:02:53.005" v="0"/>
          <ac:picMkLst>
            <pc:docMk/>
            <pc:sldMk cId="2713060404" sldId="265"/>
            <ac:picMk id="4" creationId="{8C9F674D-1F53-46CA-9B3F-4D5A7D2F54F6}"/>
          </ac:picMkLst>
        </pc:picChg>
      </pc:sldChg>
      <pc:sldChg chg="delSp mod modTransition delAnim">
        <pc:chgData name="Andrew Beatty" userId="ddf183e3-d1da-49e1-9619-81ceb6b4ef92" providerId="ADAL" clId="{52F16BD5-FC98-4C91-92EC-510C58A94FBF}" dt="2023-01-24T20:03:06.647" v="2" actId="478"/>
        <pc:sldMkLst>
          <pc:docMk/>
          <pc:sldMk cId="150465049" sldId="266"/>
        </pc:sldMkLst>
        <pc:picChg chg="del">
          <ac:chgData name="Andrew Beatty" userId="ddf183e3-d1da-49e1-9619-81ceb6b4ef92" providerId="ADAL" clId="{52F16BD5-FC98-4C91-92EC-510C58A94FBF}" dt="2023-01-24T20:03:06.647" v="2" actId="478"/>
          <ac:picMkLst>
            <pc:docMk/>
            <pc:sldMk cId="150465049" sldId="266"/>
            <ac:picMk id="4" creationId="{95EFA513-F7DA-4F26-8913-A7BB3A5EBE38}"/>
          </ac:picMkLst>
        </pc:picChg>
      </pc:sldChg>
    </pc:docChg>
  </pc:docChgLst>
  <pc:docChgLst>
    <pc:chgData name="Andrew Beatty" userId="b3294954-d4b5-4a40-95d7-bd84a7c4023c" providerId="ADAL" clId="{73D95C40-0599-4D6A-94DB-8FD91AC458C7}"/>
    <pc:docChg chg="undo custSel modSld">
      <pc:chgData name="Andrew Beatty" userId="b3294954-d4b5-4a40-95d7-bd84a7c4023c" providerId="ADAL" clId="{73D95C40-0599-4D6A-94DB-8FD91AC458C7}" dt="2021-01-18T18:10:27.701" v="28" actId="20577"/>
      <pc:docMkLst>
        <pc:docMk/>
      </pc:docMkLst>
      <pc:sldChg chg="modSp">
        <pc:chgData name="Andrew Beatty" userId="b3294954-d4b5-4a40-95d7-bd84a7c4023c" providerId="ADAL" clId="{73D95C40-0599-4D6A-94DB-8FD91AC458C7}" dt="2021-01-18T18:10:27.701" v="28" actId="20577"/>
        <pc:sldMkLst>
          <pc:docMk/>
          <pc:sldMk cId="1857251170" sldId="256"/>
        </pc:sldMkLst>
        <pc:spChg chg="mod">
          <ac:chgData name="Andrew Beatty" userId="b3294954-d4b5-4a40-95d7-bd84a7c4023c" providerId="ADAL" clId="{73D95C40-0599-4D6A-94DB-8FD91AC458C7}" dt="2021-01-18T18:10:27.701" v="28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Git and </a:t>
            </a:r>
            <a:r>
              <a:rPr lang="en-IE" sz="8800" dirty="0" err="1"/>
              <a:t>Github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/>
              <a:t>Programming and Scripting</a:t>
            </a:r>
            <a:endParaRPr lang="en-IE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get a glass of water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Look at the lab 1.2 GitHub</a:t>
            </a:r>
          </a:p>
          <a:p>
            <a:r>
              <a:rPr lang="en-IE" dirty="0"/>
              <a:t>Cloning a repository with HTTPS </a:t>
            </a:r>
          </a:p>
          <a:p>
            <a:pPr lvl="1"/>
            <a:r>
              <a:rPr lang="en-IE" dirty="0"/>
              <a:t>Useful for pulling sample code to your machine or when using a machine other than your own</a:t>
            </a:r>
          </a:p>
          <a:p>
            <a:r>
              <a:rPr lang="en-IE" dirty="0"/>
              <a:t>Cloning a repository with SSH</a:t>
            </a:r>
          </a:p>
          <a:p>
            <a:pPr lvl="1"/>
            <a:r>
              <a:rPr lang="en-IE" dirty="0"/>
              <a:t>Useful for your repository on your machine, because you will not have to log in each time you push</a:t>
            </a:r>
          </a:p>
          <a:p>
            <a:r>
              <a:rPr lang="en-IE" dirty="0"/>
              <a:t>Creating a repository on your machine and copying it up to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6E23F-326B-40E3-97AE-36EB7C196C3C}"/>
              </a:ext>
            </a:extLst>
          </p:cNvPr>
          <p:cNvSpPr/>
          <p:nvPr/>
        </p:nvSpPr>
        <p:spPr>
          <a:xfrm>
            <a:off x="1057656" y="4075611"/>
            <a:ext cx="8262190" cy="373297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</p:spTree>
    <p:extLst>
      <p:ext uri="{BB962C8B-B14F-4D97-AF65-F5344CB8AC3E}">
        <p14:creationId xmlns:p14="http://schemas.microsoft.com/office/powerpoint/2010/main" val="37905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2B7-3DA8-453B-967A-8218114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Cloning with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51E6-6CBE-4030-AC22-5E90E7E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folder where you want the sample code to go (</a:t>
            </a:r>
            <a:r>
              <a:rPr lang="en-IE" dirty="0" err="1"/>
              <a:t>eg</a:t>
            </a:r>
            <a:r>
              <a:rPr lang="en-IE" dirty="0"/>
              <a:t> on your Desktop)</a:t>
            </a:r>
          </a:p>
          <a:p>
            <a:r>
              <a:rPr lang="en-IE" dirty="0"/>
              <a:t>Use the URL in the lab to clone my repository</a:t>
            </a:r>
          </a:p>
          <a:p>
            <a:r>
              <a:rPr lang="en-IE" dirty="0"/>
              <a:t>Set up the default pull mode</a:t>
            </a:r>
          </a:p>
          <a:p>
            <a:r>
              <a:rPr lang="en-IE" dirty="0"/>
              <a:t>Pull down the contents</a:t>
            </a:r>
          </a:p>
        </p:txBody>
      </p:sp>
    </p:spTree>
    <p:extLst>
      <p:ext uri="{BB962C8B-B14F-4D97-AF65-F5344CB8AC3E}">
        <p14:creationId xmlns:p14="http://schemas.microsoft.com/office/powerpoint/2010/main" val="27130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62556"/>
              </p:ext>
            </p:extLst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089037"/>
              </p:ext>
            </p:extLst>
          </p:nvPr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0726BF-45FD-44E3-BB87-B487004F5F78}"/>
              </a:ext>
            </a:extLst>
          </p:cNvPr>
          <p:cNvSpPr/>
          <p:nvPr/>
        </p:nvSpPr>
        <p:spPr>
          <a:xfrm>
            <a:off x="-6400800" y="-7108722"/>
            <a:ext cx="26606090" cy="21267175"/>
          </a:xfrm>
          <a:custGeom>
            <a:avLst/>
            <a:gdLst>
              <a:gd name="connsiteX0" fmla="*/ 6961239 w 26606090"/>
              <a:gd name="connsiteY0" fmla="*/ 7108722 h 21267175"/>
              <a:gd name="connsiteX1" fmla="*/ 6961239 w 26606090"/>
              <a:gd name="connsiteY1" fmla="*/ 9941838 h 21267175"/>
              <a:gd name="connsiteX2" fmla="*/ 18140516 w 26606090"/>
              <a:gd name="connsiteY2" fmla="*/ 9941838 h 21267175"/>
              <a:gd name="connsiteX3" fmla="*/ 18140516 w 26606090"/>
              <a:gd name="connsiteY3" fmla="*/ 7108722 h 21267175"/>
              <a:gd name="connsiteX4" fmla="*/ 0 w 26606090"/>
              <a:gd name="connsiteY4" fmla="*/ 0 h 21267175"/>
              <a:gd name="connsiteX5" fmla="*/ 26606090 w 26606090"/>
              <a:gd name="connsiteY5" fmla="*/ 0 h 21267175"/>
              <a:gd name="connsiteX6" fmla="*/ 26606090 w 26606090"/>
              <a:gd name="connsiteY6" fmla="*/ 21267175 h 21267175"/>
              <a:gd name="connsiteX7" fmla="*/ 0 w 26606090"/>
              <a:gd name="connsiteY7" fmla="*/ 21267175 h 212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6090" h="21267175">
                <a:moveTo>
                  <a:pt x="6961239" y="7108722"/>
                </a:moveTo>
                <a:lnTo>
                  <a:pt x="6961239" y="9941838"/>
                </a:lnTo>
                <a:lnTo>
                  <a:pt x="18140516" y="9941838"/>
                </a:lnTo>
                <a:lnTo>
                  <a:pt x="18140516" y="7108722"/>
                </a:lnTo>
                <a:close/>
                <a:moveTo>
                  <a:pt x="0" y="0"/>
                </a:moveTo>
                <a:lnTo>
                  <a:pt x="26606090" y="0"/>
                </a:lnTo>
                <a:lnTo>
                  <a:pt x="26606090" y="21267175"/>
                </a:lnTo>
                <a:lnTo>
                  <a:pt x="0" y="21267175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23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Clone using </a:t>
            </a:r>
            <a:r>
              <a:rPr lang="en-IE" dirty="0" err="1"/>
              <a:t>ssh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Useful for your repository on your machine:</a:t>
            </a:r>
          </a:p>
          <a:p>
            <a:r>
              <a:rPr lang="en-IE" dirty="0"/>
              <a:t>Set up the SSH keys</a:t>
            </a:r>
          </a:p>
          <a:p>
            <a:pPr lvl="1"/>
            <a:r>
              <a:rPr lang="en-IE" dirty="0"/>
              <a:t>Create one on your machine</a:t>
            </a:r>
          </a:p>
          <a:p>
            <a:pPr lvl="1"/>
            <a:r>
              <a:rPr lang="en-IE" dirty="0"/>
              <a:t>And copy it to your GitHub account</a:t>
            </a:r>
          </a:p>
          <a:p>
            <a:r>
              <a:rPr lang="en-IE" dirty="0"/>
              <a:t>On GitHub select the repository you want to store your code in:</a:t>
            </a:r>
          </a:p>
          <a:p>
            <a:r>
              <a:rPr lang="en-IE" dirty="0"/>
              <a:t>Select code -&gt;SSH and copy the URL</a:t>
            </a:r>
          </a:p>
          <a:p>
            <a:r>
              <a:rPr lang="en-IE" dirty="0"/>
              <a:t>Clone the </a:t>
            </a:r>
            <a:r>
              <a:rPr lang="en-IE" dirty="0" err="1"/>
              <a:t>url</a:t>
            </a:r>
            <a:r>
              <a:rPr lang="en-IE" dirty="0"/>
              <a:t> into the directory you have all your PANDS files</a:t>
            </a:r>
          </a:p>
          <a:p>
            <a:r>
              <a:rPr lang="en-IE" dirty="0"/>
              <a:t>Set up the pull mode and pull from that repository</a:t>
            </a:r>
          </a:p>
          <a:p>
            <a:r>
              <a:rPr lang="en-IE" dirty="0"/>
              <a:t>Copy the files that you want into the directory.</a:t>
            </a:r>
          </a:p>
          <a:p>
            <a:pPr lvl="1"/>
            <a:r>
              <a:rPr lang="en-IE" dirty="0"/>
              <a:t>Add</a:t>
            </a:r>
          </a:p>
          <a:p>
            <a:pPr lvl="1"/>
            <a:r>
              <a:rPr lang="en-IE" dirty="0"/>
              <a:t>Commit </a:t>
            </a:r>
          </a:p>
          <a:p>
            <a:pPr lvl="1"/>
            <a:r>
              <a:rPr lang="en-IE" dirty="0"/>
              <a:t>And push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029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351276"/>
          <a:ext cx="1005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code from the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Match the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60738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784ECE-C8B5-4688-B765-BDC7C36C7971}"/>
              </a:ext>
            </a:extLst>
          </p:cNvPr>
          <p:cNvSpPr/>
          <p:nvPr/>
        </p:nvSpPr>
        <p:spPr>
          <a:xfrm>
            <a:off x="-8436077" y="-6725264"/>
            <a:ext cx="28788853" cy="20500259"/>
          </a:xfrm>
          <a:custGeom>
            <a:avLst/>
            <a:gdLst>
              <a:gd name="connsiteX0" fmla="*/ 9395974 w 28788853"/>
              <a:gd name="connsiteY0" fmla="*/ 7455260 h 20500259"/>
              <a:gd name="connsiteX1" fmla="*/ 8672051 w 28788853"/>
              <a:gd name="connsiteY1" fmla="*/ 8179183 h 20500259"/>
              <a:gd name="connsiteX2" fmla="*/ 8672051 w 28788853"/>
              <a:gd name="connsiteY2" fmla="*/ 11074786 h 20500259"/>
              <a:gd name="connsiteX3" fmla="*/ 9395974 w 28788853"/>
              <a:gd name="connsiteY3" fmla="*/ 11798709 h 20500259"/>
              <a:gd name="connsiteX4" fmla="*/ 19422373 w 28788853"/>
              <a:gd name="connsiteY4" fmla="*/ 11798709 h 20500259"/>
              <a:gd name="connsiteX5" fmla="*/ 20146296 w 28788853"/>
              <a:gd name="connsiteY5" fmla="*/ 11074786 h 20500259"/>
              <a:gd name="connsiteX6" fmla="*/ 20146296 w 28788853"/>
              <a:gd name="connsiteY6" fmla="*/ 8179183 h 20500259"/>
              <a:gd name="connsiteX7" fmla="*/ 19422373 w 28788853"/>
              <a:gd name="connsiteY7" fmla="*/ 7455260 h 20500259"/>
              <a:gd name="connsiteX8" fmla="*/ 0 w 28788853"/>
              <a:gd name="connsiteY8" fmla="*/ 0 h 20500259"/>
              <a:gd name="connsiteX9" fmla="*/ 28788853 w 28788853"/>
              <a:gd name="connsiteY9" fmla="*/ 0 h 20500259"/>
              <a:gd name="connsiteX10" fmla="*/ 28788853 w 28788853"/>
              <a:gd name="connsiteY10" fmla="*/ 20500259 h 20500259"/>
              <a:gd name="connsiteX11" fmla="*/ 0 w 28788853"/>
              <a:gd name="connsiteY11" fmla="*/ 20500259 h 205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88853" h="20500259">
                <a:moveTo>
                  <a:pt x="9395974" y="7455260"/>
                </a:moveTo>
                <a:cubicBezTo>
                  <a:pt x="8996162" y="7455260"/>
                  <a:pt x="8672051" y="7779371"/>
                  <a:pt x="8672051" y="8179183"/>
                </a:cubicBezTo>
                <a:lnTo>
                  <a:pt x="8672051" y="11074786"/>
                </a:lnTo>
                <a:cubicBezTo>
                  <a:pt x="8672051" y="11474598"/>
                  <a:pt x="8996162" y="11798709"/>
                  <a:pt x="9395974" y="11798709"/>
                </a:cubicBezTo>
                <a:lnTo>
                  <a:pt x="19422373" y="11798709"/>
                </a:lnTo>
                <a:cubicBezTo>
                  <a:pt x="19822185" y="11798709"/>
                  <a:pt x="20146296" y="11474598"/>
                  <a:pt x="20146296" y="11074786"/>
                </a:cubicBezTo>
                <a:lnTo>
                  <a:pt x="20146296" y="8179183"/>
                </a:lnTo>
                <a:cubicBezTo>
                  <a:pt x="20146296" y="7779371"/>
                  <a:pt x="19822185" y="7455260"/>
                  <a:pt x="19422373" y="7455260"/>
                </a:cubicBezTo>
                <a:close/>
                <a:moveTo>
                  <a:pt x="0" y="0"/>
                </a:moveTo>
                <a:lnTo>
                  <a:pt x="28788853" y="0"/>
                </a:lnTo>
                <a:lnTo>
                  <a:pt x="28788853" y="20500259"/>
                </a:lnTo>
                <a:lnTo>
                  <a:pt x="0" y="20500259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4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terms/"/>
    <ds:schemaRef ds:uri="http://purl.org/dc/elements/1.1/"/>
    <ds:schemaRef ds:uri="3b79411a-74a9-4456-bf24-7becf0a1874f"/>
    <ds:schemaRef ds:uri="http://schemas.microsoft.com/office/2006/metadata/properties"/>
    <ds:schemaRef ds:uri="http://schemas.microsoft.com/office/2006/documentManagement/types"/>
    <ds:schemaRef ds:uri="http://purl.org/dc/dcmitype/"/>
    <ds:schemaRef ds:uri="022397c6-a0dd-4bd1-b5b2-3083c75319a8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13506</TotalTime>
  <Words>559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Git and Github</vt:lpstr>
      <vt:lpstr>In this lecture</vt:lpstr>
      <vt:lpstr>Git Commands for sample code</vt:lpstr>
      <vt:lpstr>Cloning with HTTPS</vt:lpstr>
      <vt:lpstr>Git Commands for sample code</vt:lpstr>
      <vt:lpstr>PowerPoint Presentation</vt:lpstr>
      <vt:lpstr>Clone using ssh</vt:lpstr>
      <vt:lpstr>Git Commands for sample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2023-01-24T20:27:17Z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