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4"/>
  </p:sldMasterIdLst>
  <p:sldIdLst>
    <p:sldId id="256" r:id="rId5"/>
    <p:sldId id="257" r:id="rId6"/>
    <p:sldId id="262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4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14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Beatty" userId="ddf183e3-d1da-49e1-9619-81ceb6b4ef92" providerId="ADAL" clId="{771D81D7-D447-4CD7-80CD-81F91C36DC83}"/>
    <pc:docChg chg="modSld">
      <pc:chgData name="Andrew Beatty" userId="ddf183e3-d1da-49e1-9619-81ceb6b4ef92" providerId="ADAL" clId="{771D81D7-D447-4CD7-80CD-81F91C36DC83}" dt="2025-02-03T17:37:35.009" v="75" actId="20577"/>
      <pc:docMkLst>
        <pc:docMk/>
      </pc:docMkLst>
      <pc:sldChg chg="modSp mod">
        <pc:chgData name="Andrew Beatty" userId="ddf183e3-d1da-49e1-9619-81ceb6b4ef92" providerId="ADAL" clId="{771D81D7-D447-4CD7-80CD-81F91C36DC83}" dt="2025-02-03T17:37:35.009" v="75" actId="20577"/>
        <pc:sldMkLst>
          <pc:docMk/>
          <pc:sldMk cId="1293163625" sldId="259"/>
        </pc:sldMkLst>
        <pc:spChg chg="mod">
          <ac:chgData name="Andrew Beatty" userId="ddf183e3-d1da-49e1-9619-81ceb6b4ef92" providerId="ADAL" clId="{771D81D7-D447-4CD7-80CD-81F91C36DC83}" dt="2025-02-03T17:37:35.009" v="75" actId="20577"/>
          <ac:spMkLst>
            <pc:docMk/>
            <pc:sldMk cId="1293163625" sldId="259"/>
            <ac:spMk id="3" creationId="{0A49B61A-CE7D-4C4F-842F-C8370209CFA4}"/>
          </ac:spMkLst>
        </pc:spChg>
      </pc:sldChg>
    </pc:docChg>
  </pc:docChgLst>
  <pc:docChgLst>
    <pc:chgData name="Andrew Beatty" userId="ddf183e3-d1da-49e1-9619-81ceb6b4ef92" providerId="ADAL" clId="{3E607986-97E0-497C-8FB6-581C72B5E9CB}"/>
    <pc:docChg chg="custSel modSld">
      <pc:chgData name="Andrew Beatty" userId="ddf183e3-d1da-49e1-9619-81ceb6b4ef92" providerId="ADAL" clId="{3E607986-97E0-497C-8FB6-581C72B5E9CB}" dt="2023-01-31T10:24:11.877" v="0" actId="478"/>
      <pc:docMkLst>
        <pc:docMk/>
      </pc:docMkLst>
      <pc:sldChg chg="delSp mod delAnim">
        <pc:chgData name="Andrew Beatty" userId="ddf183e3-d1da-49e1-9619-81ceb6b4ef92" providerId="ADAL" clId="{3E607986-97E0-497C-8FB6-581C72B5E9CB}" dt="2023-01-31T10:24:11.877" v="0" actId="478"/>
        <pc:sldMkLst>
          <pc:docMk/>
          <pc:sldMk cId="2522505048" sldId="26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2/3/2025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2/3/2025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2/3/2025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2/3/2025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2/3/2025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2/3/2025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2/3/2025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2/3/2025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2/3/2025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2/3/2025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2/3/2025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2/3/2025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ndrew.Beatty@gmit.i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EA1AF-CA38-405A-8AF5-D1B294E19B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sz="8800" dirty="0"/>
              <a:t>Introduction to programming</a:t>
            </a:r>
            <a:br>
              <a:rPr lang="en-IE" sz="8800" dirty="0"/>
            </a:br>
            <a:r>
              <a:rPr lang="en-IE" sz="2000" dirty="0"/>
              <a:t>(a rambling lecture)</a:t>
            </a:r>
            <a:endParaRPr lang="en-IE" sz="8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AD773-E8E4-4EB2-8065-976FF11ACE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Programming and Scripting</a:t>
            </a:r>
          </a:p>
          <a:p>
            <a:r>
              <a:rPr lang="en-IE" dirty="0">
                <a:hlinkClick r:id="rId2"/>
              </a:rPr>
              <a:t>Andrew.Beatty@atu.ie</a:t>
            </a:r>
            <a:endParaRPr lang="en-I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903A58-A5D5-456D-8329-0F291A4856A9}"/>
              </a:ext>
            </a:extLst>
          </p:cNvPr>
          <p:cNvSpPr txBox="1"/>
          <p:nvPr/>
        </p:nvSpPr>
        <p:spPr>
          <a:xfrm>
            <a:off x="9729216" y="4468031"/>
            <a:ext cx="104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PCS 2.1</a:t>
            </a:r>
          </a:p>
        </p:txBody>
      </p:sp>
    </p:spTree>
    <p:extLst>
      <p:ext uri="{BB962C8B-B14F-4D97-AF65-F5344CB8AC3E}">
        <p14:creationId xmlns:p14="http://schemas.microsoft.com/office/powerpoint/2010/main" val="1857251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EAFC5-BBAE-46F0-8848-40DE286AB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This 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3230A-53DA-4550-8E30-E5960F210E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711235"/>
            <a:ext cx="10058400" cy="4794068"/>
          </a:xfrm>
        </p:spPr>
        <p:txBody>
          <a:bodyPr>
            <a:normAutofit/>
          </a:bodyPr>
          <a:lstStyle/>
          <a:p>
            <a:r>
              <a:rPr lang="en-IE" dirty="0"/>
              <a:t>I do not expect you to follow along with this lecture.</a:t>
            </a:r>
          </a:p>
          <a:p>
            <a:r>
              <a:rPr lang="en-IE" dirty="0"/>
              <a:t>What is programming?</a:t>
            </a:r>
          </a:p>
          <a:p>
            <a:pPr lvl="1"/>
            <a:r>
              <a:rPr lang="en-IE" dirty="0"/>
              <a:t>Programming is like a recipe, instructions to do a task.</a:t>
            </a:r>
          </a:p>
          <a:p>
            <a:pPr lvl="1"/>
            <a:r>
              <a:rPr lang="en-IE" dirty="0"/>
              <a:t>Syntax Vs style.</a:t>
            </a:r>
          </a:p>
          <a:p>
            <a:r>
              <a:rPr lang="en-IE" dirty="0"/>
              <a:t>Issues you will face</a:t>
            </a:r>
          </a:p>
          <a:p>
            <a:pPr lvl="1"/>
            <a:r>
              <a:rPr lang="en-IE" dirty="0"/>
              <a:t>The fear!</a:t>
            </a:r>
          </a:p>
          <a:p>
            <a:pPr lvl="1"/>
            <a:r>
              <a:rPr lang="en-IE" dirty="0"/>
              <a:t>Understanding what is required Vs working out the solution.</a:t>
            </a:r>
          </a:p>
          <a:p>
            <a:pPr lvl="1"/>
            <a:r>
              <a:rPr lang="en-IE" dirty="0"/>
              <a:t>Debugging.</a:t>
            </a:r>
          </a:p>
          <a:p>
            <a:r>
              <a:rPr lang="en-IE" dirty="0"/>
              <a:t>Python </a:t>
            </a:r>
          </a:p>
          <a:p>
            <a:pPr lvl="1"/>
            <a:r>
              <a:rPr lang="en-IE" dirty="0"/>
              <a:t>Command Line.</a:t>
            </a:r>
          </a:p>
          <a:p>
            <a:pPr lvl="1"/>
            <a:r>
              <a:rPr lang="en-IE" dirty="0"/>
              <a:t>Program files.</a:t>
            </a:r>
          </a:p>
          <a:p>
            <a:r>
              <a:rPr lang="en-IE" dirty="0"/>
              <a:t>State</a:t>
            </a:r>
          </a:p>
        </p:txBody>
      </p:sp>
    </p:spTree>
    <p:extLst>
      <p:ext uri="{BB962C8B-B14F-4D97-AF65-F5344CB8AC3E}">
        <p14:creationId xmlns:p14="http://schemas.microsoft.com/office/powerpoint/2010/main" val="1075996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099AD-A751-C7C3-B9F1-1CD2721AD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 program/Script 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97700-2B3F-31B3-8E7C-EDF22AE4D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A series of instructions for a computer to follow.</a:t>
            </a:r>
          </a:p>
          <a:p>
            <a:r>
              <a:rPr lang="en-IE" dirty="0"/>
              <a:t>A way of encoding a system,</a:t>
            </a:r>
          </a:p>
          <a:p>
            <a:pPr lvl="1"/>
            <a:r>
              <a:rPr lang="en-IE" dirty="0"/>
              <a:t>A language, which has a syntax</a:t>
            </a:r>
          </a:p>
          <a:p>
            <a:pPr lvl="1"/>
            <a:r>
              <a:rPr lang="en-IE" dirty="0"/>
              <a:t>When you are starting you concentrate on the syntax.</a:t>
            </a:r>
          </a:p>
          <a:p>
            <a:r>
              <a:rPr lang="en-IE" dirty="0"/>
              <a:t>Understanding the requirements makes it possible to provide a solution.</a:t>
            </a:r>
          </a:p>
          <a:p>
            <a:r>
              <a:rPr lang="en-IE" dirty="0"/>
              <a:t>Difference between a program and a script?</a:t>
            </a:r>
          </a:p>
          <a:p>
            <a:endParaRPr lang="en-IE" dirty="0"/>
          </a:p>
          <a:p>
            <a:endParaRPr lang="en-IE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522505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0FF47-BB4B-45BB-9E31-4BD72ABE6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Take away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9B61A-CE7D-4C4F-842F-C8370209C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Programs are instructions.</a:t>
            </a:r>
          </a:p>
          <a:p>
            <a:r>
              <a:rPr lang="en-IE" dirty="0"/>
              <a:t>Made up of statements which have a syntax.</a:t>
            </a:r>
          </a:p>
          <a:p>
            <a:r>
              <a:rPr lang="en-IE" dirty="0"/>
              <a:t>The computer will do what is ask of it (no more no less).</a:t>
            </a:r>
          </a:p>
          <a:p>
            <a:r>
              <a:rPr lang="en-IE" dirty="0"/>
              <a:t>You will make mistakes and get errors.</a:t>
            </a:r>
          </a:p>
          <a:p>
            <a:r>
              <a:rPr lang="en-IE" dirty="0"/>
              <a:t>Google is your friend (and </a:t>
            </a:r>
            <a:r>
              <a:rPr lang="en-IE" dirty="0" err="1"/>
              <a:t>stackoverflow</a:t>
            </a:r>
            <a:r>
              <a:rPr lang="en-IE" dirty="0"/>
              <a:t>).</a:t>
            </a:r>
          </a:p>
          <a:p>
            <a:r>
              <a:rPr lang="en-IE" dirty="0"/>
              <a:t>AI can also be your friend, just make sure you understand what </a:t>
            </a:r>
            <a:r>
              <a:rPr lang="en-IE"/>
              <a:t>it give you.</a:t>
            </a:r>
            <a:endParaRPr lang="en-IE" dirty="0"/>
          </a:p>
          <a:p>
            <a:endParaRPr lang="en-IE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293163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2F0CA-D33B-4C8D-A4A5-404FF4903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434202"/>
            <a:ext cx="10058400" cy="1609344"/>
          </a:xfrm>
        </p:spPr>
        <p:txBody>
          <a:bodyPr>
            <a:noAutofit/>
          </a:bodyPr>
          <a:lstStyle/>
          <a:p>
            <a:pPr algn="ctr"/>
            <a:r>
              <a:rPr lang="en-IE" sz="6600" dirty="0"/>
              <a:t>Do some Yoga stretches</a:t>
            </a:r>
          </a:p>
        </p:txBody>
      </p:sp>
    </p:spTree>
    <p:extLst>
      <p:ext uri="{BB962C8B-B14F-4D97-AF65-F5344CB8AC3E}">
        <p14:creationId xmlns:p14="http://schemas.microsoft.com/office/powerpoint/2010/main" val="28742812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5BE44F8B11DE4F939C950F2FB86D25" ma:contentTypeVersion="11" ma:contentTypeDescription="Create a new document." ma:contentTypeScope="" ma:versionID="34395f23b8de4b16e096ba3e98d4229f">
  <xsd:schema xmlns:xsd="http://www.w3.org/2001/XMLSchema" xmlns:xs="http://www.w3.org/2001/XMLSchema" xmlns:p="http://schemas.microsoft.com/office/2006/metadata/properties" xmlns:ns3="022397c6-a0dd-4bd1-b5b2-3083c75319a8" xmlns:ns4="3b79411a-74a9-4456-bf24-7becf0a1874f" targetNamespace="http://schemas.microsoft.com/office/2006/metadata/properties" ma:root="true" ma:fieldsID="28687c8373083c78378f53178b130d56" ns3:_="" ns4:_="">
    <xsd:import namespace="022397c6-a0dd-4bd1-b5b2-3083c75319a8"/>
    <xsd:import namespace="3b79411a-74a9-4456-bf24-7becf0a1874f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2397c6-a0dd-4bd1-b5b2-3083c75319a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79411a-74a9-4456-bf24-7becf0a1874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7E7B250-A0BB-4D63-9061-469A9AC3CBB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22397c6-a0dd-4bd1-b5b2-3083c75319a8"/>
    <ds:schemaRef ds:uri="3b79411a-74a9-4456-bf24-7becf0a1874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93F962E-2A62-4241-9ED6-8AA3A164CFB6}">
  <ds:schemaRefs>
    <ds:schemaRef ds:uri="http://www.w3.org/XML/1998/namespace"/>
    <ds:schemaRef ds:uri="http://purl.org/dc/elements/1.1/"/>
    <ds:schemaRef ds:uri="http://purl.org/dc/dcmitype/"/>
    <ds:schemaRef ds:uri="http://purl.org/dc/terms/"/>
    <ds:schemaRef ds:uri="022397c6-a0dd-4bd1-b5b2-3083c75319a8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3b79411a-74a9-4456-bf24-7becf0a1874f"/>
  </ds:schemaRefs>
</ds:datastoreItem>
</file>

<file path=customXml/itemProps3.xml><?xml version="1.0" encoding="utf-8"?>
<ds:datastoreItem xmlns:ds="http://schemas.openxmlformats.org/officeDocument/2006/customXml" ds:itemID="{BF3BE34A-32C9-4C91-B1CF-33F70A7D8BA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1679</TotalTime>
  <Words>207</Words>
  <Application>Microsoft Office PowerPoint</Application>
  <PresentationFormat>Widescreen</PresentationFormat>
  <Paragraphs>33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Rockwell</vt:lpstr>
      <vt:lpstr>Rockwell Condensed</vt:lpstr>
      <vt:lpstr>Wingdings</vt:lpstr>
      <vt:lpstr>Wood Type</vt:lpstr>
      <vt:lpstr>Introduction to programming (a rambling lecture)</vt:lpstr>
      <vt:lpstr>This Lecture</vt:lpstr>
      <vt:lpstr>A program/Script is</vt:lpstr>
      <vt:lpstr>Take away</vt:lpstr>
      <vt:lpstr>Do some Yoga stretches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 up Of Environment</dc:title>
  <dc:creator>Andrew Beatty</dc:creator>
  <cp:lastModifiedBy>Andrew Beatty</cp:lastModifiedBy>
  <cp:revision>4</cp:revision>
  <dcterms:created xsi:type="dcterms:W3CDTF">2021-01-04T12:46:45Z</dcterms:created>
  <dcterms:modified xsi:type="dcterms:W3CDTF">2025-02-03T17:37:37Z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0x010100C05BE44F8B11DE4F939C950F2FB86D25</vt:lpwstr>
  </property>
</Properties>
</file>