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57" r:id="rId6"/>
    <p:sldId id="261" r:id="rId7"/>
    <p:sldId id="262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00B1D2-6A00-4A3E-8770-9FCA7C0D105D}" v="1" dt="2024-02-02T15:59:53.3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b3294954-d4b5-4a40-95d7-bd84a7c4023c" providerId="ADAL" clId="{42C29B37-4951-4E5D-93F1-B1F03189321E}"/>
    <pc:docChg chg="custSel addSld delSld modSld">
      <pc:chgData name="Andrew Beatty" userId="b3294954-d4b5-4a40-95d7-bd84a7c4023c" providerId="ADAL" clId="{42C29B37-4951-4E5D-93F1-B1F03189321E}" dt="2021-01-26T19:42:57.259" v="933"/>
      <pc:docMkLst>
        <pc:docMk/>
      </pc:docMkLst>
      <pc:sldChg chg="addSp delSp modSp mod modTransition modAnim">
        <pc:chgData name="Andrew Beatty" userId="b3294954-d4b5-4a40-95d7-bd84a7c4023c" providerId="ADAL" clId="{42C29B37-4951-4E5D-93F1-B1F03189321E}" dt="2021-01-26T19:29:59.038" v="929"/>
        <pc:sldMkLst>
          <pc:docMk/>
          <pc:sldMk cId="1857251170" sldId="256"/>
        </pc:sldMkLst>
        <pc:spChg chg="mod">
          <ac:chgData name="Andrew Beatty" userId="b3294954-d4b5-4a40-95d7-bd84a7c4023c" providerId="ADAL" clId="{42C29B37-4951-4E5D-93F1-B1F03189321E}" dt="2021-01-26T19:22:51.812" v="707" actId="20577"/>
          <ac:spMkLst>
            <pc:docMk/>
            <pc:sldMk cId="1857251170" sldId="256"/>
            <ac:spMk id="2" creationId="{8C2EA1AF-CA38-405A-8AF5-D1B294E19B79}"/>
          </ac:spMkLst>
        </pc:spChg>
        <pc:spChg chg="mod">
          <ac:chgData name="Andrew Beatty" userId="b3294954-d4b5-4a40-95d7-bd84a7c4023c" providerId="ADAL" clId="{42C29B37-4951-4E5D-93F1-B1F03189321E}" dt="2021-01-21T11:52:51.028" v="431" actId="20577"/>
          <ac:spMkLst>
            <pc:docMk/>
            <pc:sldMk cId="1857251170" sldId="256"/>
            <ac:spMk id="4" creationId="{A3903A58-A5D5-456D-8329-0F291A4856A9}"/>
          </ac:spMkLst>
        </pc:spChg>
        <pc:picChg chg="add del mod">
          <ac:chgData name="Andrew Beatty" userId="b3294954-d4b5-4a40-95d7-bd84a7c4023c" providerId="ADAL" clId="{42C29B37-4951-4E5D-93F1-B1F03189321E}" dt="2021-01-25T19:14:05.149" v="632"/>
          <ac:picMkLst>
            <pc:docMk/>
            <pc:sldMk cId="1857251170" sldId="256"/>
            <ac:picMk id="5" creationId="{249169AF-52DC-482C-A042-BECAF16E54BF}"/>
          </ac:picMkLst>
        </pc:picChg>
        <pc:picChg chg="add mod">
          <ac:chgData name="Andrew Beatty" userId="b3294954-d4b5-4a40-95d7-bd84a7c4023c" providerId="ADAL" clId="{42C29B37-4951-4E5D-93F1-B1F03189321E}" dt="2021-01-26T19:29:59.038" v="929"/>
          <ac:picMkLst>
            <pc:docMk/>
            <pc:sldMk cId="1857251170" sldId="256"/>
            <ac:picMk id="5" creationId="{67FA1E82-2A5D-4611-89C2-187A1F5CF47F}"/>
          </ac:picMkLst>
        </pc:picChg>
        <pc:picChg chg="add del mod">
          <ac:chgData name="Andrew Beatty" userId="b3294954-d4b5-4a40-95d7-bd84a7c4023c" providerId="ADAL" clId="{42C29B37-4951-4E5D-93F1-B1F03189321E}" dt="2021-01-25T19:16:34.799" v="634"/>
          <ac:picMkLst>
            <pc:docMk/>
            <pc:sldMk cId="1857251170" sldId="256"/>
            <ac:picMk id="6" creationId="{3CDBAC47-AC1E-40ED-9A4B-BE9D0E729F0C}"/>
          </ac:picMkLst>
        </pc:picChg>
        <pc:picChg chg="add del mod">
          <ac:chgData name="Andrew Beatty" userId="b3294954-d4b5-4a40-95d7-bd84a7c4023c" providerId="ADAL" clId="{42C29B37-4951-4E5D-93F1-B1F03189321E}" dt="2021-01-25T19:17:12.380" v="636"/>
          <ac:picMkLst>
            <pc:docMk/>
            <pc:sldMk cId="1857251170" sldId="256"/>
            <ac:picMk id="7" creationId="{314E37BF-51C6-41EB-844E-61FD2FC0712D}"/>
          </ac:picMkLst>
        </pc:picChg>
        <pc:picChg chg="add del mod">
          <ac:chgData name="Andrew Beatty" userId="b3294954-d4b5-4a40-95d7-bd84a7c4023c" providerId="ADAL" clId="{42C29B37-4951-4E5D-93F1-B1F03189321E}" dt="2021-01-26T19:24:33.259" v="747"/>
          <ac:picMkLst>
            <pc:docMk/>
            <pc:sldMk cId="1857251170" sldId="256"/>
            <ac:picMk id="8" creationId="{BE70D452-BF7B-4611-B65A-776200508BE7}"/>
          </ac:picMkLst>
        </pc:picChg>
      </pc:sldChg>
      <pc:sldChg chg="addSp delSp modSp new mod modTransition modAnim">
        <pc:chgData name="Andrew Beatty" userId="b3294954-d4b5-4a40-95d7-bd84a7c4023c" providerId="ADAL" clId="{42C29B37-4951-4E5D-93F1-B1F03189321E}" dt="2021-01-26T19:31:31.499" v="930"/>
        <pc:sldMkLst>
          <pc:docMk/>
          <pc:sldMk cId="1075996791" sldId="257"/>
        </pc:sldMkLst>
        <pc:spChg chg="mod">
          <ac:chgData name="Andrew Beatty" userId="b3294954-d4b5-4a40-95d7-bd84a7c4023c" providerId="ADAL" clId="{42C29B37-4951-4E5D-93F1-B1F03189321E}" dt="2021-01-21T11:43:47.393" v="38" actId="20577"/>
          <ac:spMkLst>
            <pc:docMk/>
            <pc:sldMk cId="1075996791" sldId="257"/>
            <ac:spMk id="2" creationId="{7FAEAFC5-BBAE-46F0-8848-40DE286AB201}"/>
          </ac:spMkLst>
        </pc:spChg>
        <pc:spChg chg="mod">
          <ac:chgData name="Andrew Beatty" userId="b3294954-d4b5-4a40-95d7-bd84a7c4023c" providerId="ADAL" clId="{42C29B37-4951-4E5D-93F1-B1F03189321E}" dt="2021-01-26T19:24:51.964" v="760" actId="27636"/>
          <ac:spMkLst>
            <pc:docMk/>
            <pc:sldMk cId="1075996791" sldId="257"/>
            <ac:spMk id="3" creationId="{3723230A-53DA-4550-8E30-E5960F210EAE}"/>
          </ac:spMkLst>
        </pc:spChg>
        <pc:spChg chg="add del mod">
          <ac:chgData name="Andrew Beatty" userId="b3294954-d4b5-4a40-95d7-bd84a7c4023c" providerId="ADAL" clId="{42C29B37-4951-4E5D-93F1-B1F03189321E}" dt="2021-01-26T19:25:20.758" v="763"/>
          <ac:spMkLst>
            <pc:docMk/>
            <pc:sldMk cId="1075996791" sldId="257"/>
            <ac:spMk id="5" creationId="{6AB2D307-1C51-46FB-B9D0-7D624F0DC7D9}"/>
          </ac:spMkLst>
        </pc:spChg>
        <pc:spChg chg="add del mod">
          <ac:chgData name="Andrew Beatty" userId="b3294954-d4b5-4a40-95d7-bd84a7c4023c" providerId="ADAL" clId="{42C29B37-4951-4E5D-93F1-B1F03189321E}" dt="2021-01-26T19:25:31.357" v="765"/>
          <ac:spMkLst>
            <pc:docMk/>
            <pc:sldMk cId="1075996791" sldId="257"/>
            <ac:spMk id="7" creationId="{CDDA2D43-3233-4EA7-BB54-DC2B1119E1DD}"/>
          </ac:spMkLst>
        </pc:spChg>
        <pc:graphicFrameChg chg="add mod modGraphic">
          <ac:chgData name="Andrew Beatty" userId="b3294954-d4b5-4a40-95d7-bd84a7c4023c" providerId="ADAL" clId="{42C29B37-4951-4E5D-93F1-B1F03189321E}" dt="2021-01-26T19:28:31.125" v="922" actId="20577"/>
          <ac:graphicFrameMkLst>
            <pc:docMk/>
            <pc:sldMk cId="1075996791" sldId="257"/>
            <ac:graphicFrameMk id="4" creationId="{2A09281E-F807-45D9-9CB2-3A89F220499F}"/>
          </ac:graphicFrameMkLst>
        </pc:graphicFrameChg>
        <pc:graphicFrameChg chg="add mod modGraphic">
          <ac:chgData name="Andrew Beatty" userId="b3294954-d4b5-4a40-95d7-bd84a7c4023c" providerId="ADAL" clId="{42C29B37-4951-4E5D-93F1-B1F03189321E}" dt="2021-01-26T19:29:05.677" v="928" actId="14100"/>
          <ac:graphicFrameMkLst>
            <pc:docMk/>
            <pc:sldMk cId="1075996791" sldId="257"/>
            <ac:graphicFrameMk id="8" creationId="{019F3732-4C49-4996-8A08-839AF9DBFF1B}"/>
          </ac:graphicFrameMkLst>
        </pc:graphicFrameChg>
        <pc:picChg chg="add del mod">
          <ac:chgData name="Andrew Beatty" userId="b3294954-d4b5-4a40-95d7-bd84a7c4023c" providerId="ADAL" clId="{42C29B37-4951-4E5D-93F1-B1F03189321E}" dt="2021-01-25T19:19:05.996" v="639"/>
          <ac:picMkLst>
            <pc:docMk/>
            <pc:sldMk cId="1075996791" sldId="257"/>
            <ac:picMk id="5" creationId="{98D573B3-E723-4305-8B48-C93DBF404129}"/>
          </ac:picMkLst>
        </pc:picChg>
        <pc:picChg chg="add del mod">
          <ac:chgData name="Andrew Beatty" userId="b3294954-d4b5-4a40-95d7-bd84a7c4023c" providerId="ADAL" clId="{42C29B37-4951-4E5D-93F1-B1F03189321E}" dt="2021-01-26T19:24:33.259" v="747"/>
          <ac:picMkLst>
            <pc:docMk/>
            <pc:sldMk cId="1075996791" sldId="257"/>
            <ac:picMk id="6" creationId="{04724064-1838-444B-B188-F84A68F898BB}"/>
          </ac:picMkLst>
        </pc:picChg>
        <pc:picChg chg="add mod">
          <ac:chgData name="Andrew Beatty" userId="b3294954-d4b5-4a40-95d7-bd84a7c4023c" providerId="ADAL" clId="{42C29B37-4951-4E5D-93F1-B1F03189321E}" dt="2021-01-26T19:31:31.499" v="930"/>
          <ac:picMkLst>
            <pc:docMk/>
            <pc:sldMk cId="1075996791" sldId="257"/>
            <ac:picMk id="9" creationId="{E3A757C3-4A9F-4F6F-B138-71D07A1614E5}"/>
          </ac:picMkLst>
        </pc:picChg>
      </pc:sldChg>
      <pc:sldChg chg="addSp delSp modSp new mod modTransition delAnim modAnim">
        <pc:chgData name="Andrew Beatty" userId="b3294954-d4b5-4a40-95d7-bd84a7c4023c" providerId="ADAL" clId="{42C29B37-4951-4E5D-93F1-B1F03189321E}" dt="2021-01-26T19:42:14.530" v="931"/>
        <pc:sldMkLst>
          <pc:docMk/>
          <pc:sldMk cId="3828622011" sldId="258"/>
        </pc:sldMkLst>
        <pc:spChg chg="del">
          <ac:chgData name="Andrew Beatty" userId="b3294954-d4b5-4a40-95d7-bd84a7c4023c" providerId="ADAL" clId="{42C29B37-4951-4E5D-93F1-B1F03189321E}" dt="2021-01-21T11:50:50.630" v="373" actId="478"/>
          <ac:spMkLst>
            <pc:docMk/>
            <pc:sldMk cId="3828622011" sldId="258"/>
            <ac:spMk id="2" creationId="{38FF362C-8BEB-4187-BC67-74904A95C021}"/>
          </ac:spMkLst>
        </pc:spChg>
        <pc:spChg chg="del">
          <ac:chgData name="Andrew Beatty" userId="b3294954-d4b5-4a40-95d7-bd84a7c4023c" providerId="ADAL" clId="{42C29B37-4951-4E5D-93F1-B1F03189321E}" dt="2021-01-21T11:50:53.120" v="374" actId="478"/>
          <ac:spMkLst>
            <pc:docMk/>
            <pc:sldMk cId="3828622011" sldId="258"/>
            <ac:spMk id="3" creationId="{654E207E-D230-4C8A-BECE-29FB70B76825}"/>
          </ac:spMkLst>
        </pc:spChg>
        <pc:picChg chg="add mod">
          <ac:chgData name="Andrew Beatty" userId="b3294954-d4b5-4a40-95d7-bd84a7c4023c" providerId="ADAL" clId="{42C29B37-4951-4E5D-93F1-B1F03189321E}" dt="2021-01-26T19:42:14.530" v="931"/>
          <ac:picMkLst>
            <pc:docMk/>
            <pc:sldMk cId="3828622011" sldId="258"/>
            <ac:picMk id="2" creationId="{5B0658B6-DCE9-4944-8FA0-15AE472584C2}"/>
          </ac:picMkLst>
        </pc:picChg>
        <pc:picChg chg="add del mod">
          <ac:chgData name="Andrew Beatty" userId="b3294954-d4b5-4a40-95d7-bd84a7c4023c" providerId="ADAL" clId="{42C29B37-4951-4E5D-93F1-B1F03189321E}" dt="2021-01-25T19:24:05.858" v="642" actId="478"/>
          <ac:picMkLst>
            <pc:docMk/>
            <pc:sldMk cId="3828622011" sldId="258"/>
            <ac:picMk id="2" creationId="{B00BCDC4-EAA1-45B1-8F16-2E8DBB2C47EE}"/>
          </ac:picMkLst>
        </pc:picChg>
        <pc:picChg chg="add del mod">
          <ac:chgData name="Andrew Beatty" userId="b3294954-d4b5-4a40-95d7-bd84a7c4023c" providerId="ADAL" clId="{42C29B37-4951-4E5D-93F1-B1F03189321E}" dt="2021-01-25T19:30:02.064" v="644" actId="478"/>
          <ac:picMkLst>
            <pc:docMk/>
            <pc:sldMk cId="3828622011" sldId="258"/>
            <ac:picMk id="3" creationId="{924B373A-F84C-461A-84C2-66B958C81950}"/>
          </ac:picMkLst>
        </pc:picChg>
        <pc:picChg chg="add del mod">
          <ac:chgData name="Andrew Beatty" userId="b3294954-d4b5-4a40-95d7-bd84a7c4023c" providerId="ADAL" clId="{42C29B37-4951-4E5D-93F1-B1F03189321E}" dt="2021-01-26T19:22:39.924" v="700" actId="478"/>
          <ac:picMkLst>
            <pc:docMk/>
            <pc:sldMk cId="3828622011" sldId="258"/>
            <ac:picMk id="4" creationId="{C543336C-E584-4A6D-A0EF-2FE44265AFB0}"/>
          </ac:picMkLst>
        </pc:picChg>
      </pc:sldChg>
      <pc:sldChg chg="addSp modSp new del mod modTransition">
        <pc:chgData name="Andrew Beatty" userId="b3294954-d4b5-4a40-95d7-bd84a7c4023c" providerId="ADAL" clId="{42C29B37-4951-4E5D-93F1-B1F03189321E}" dt="2021-01-26T19:23:58.708" v="716" actId="47"/>
        <pc:sldMkLst>
          <pc:docMk/>
          <pc:sldMk cId="1293163625" sldId="259"/>
        </pc:sldMkLst>
        <pc:spChg chg="mod">
          <ac:chgData name="Andrew Beatty" userId="b3294954-d4b5-4a40-95d7-bd84a7c4023c" providerId="ADAL" clId="{42C29B37-4951-4E5D-93F1-B1F03189321E}" dt="2021-01-21T11:54:17.973" v="441" actId="20577"/>
          <ac:spMkLst>
            <pc:docMk/>
            <pc:sldMk cId="1293163625" sldId="259"/>
            <ac:spMk id="2" creationId="{3280FF47-BB4B-45BB-9E31-4BD72ABE64A6}"/>
          </ac:spMkLst>
        </pc:spChg>
        <pc:spChg chg="mod">
          <ac:chgData name="Andrew Beatty" userId="b3294954-d4b5-4a40-95d7-bd84a7c4023c" providerId="ADAL" clId="{42C29B37-4951-4E5D-93F1-B1F03189321E}" dt="2021-01-21T11:56:02.912" v="630" actId="20577"/>
          <ac:spMkLst>
            <pc:docMk/>
            <pc:sldMk cId="1293163625" sldId="259"/>
            <ac:spMk id="3" creationId="{0A49B61A-CE7D-4C4F-842F-C8370209CFA4}"/>
          </ac:spMkLst>
        </pc:spChg>
        <pc:picChg chg="add mod">
          <ac:chgData name="Andrew Beatty" userId="b3294954-d4b5-4a40-95d7-bd84a7c4023c" providerId="ADAL" clId="{42C29B37-4951-4E5D-93F1-B1F03189321E}" dt="2021-01-25T19:41:09.754" v="652"/>
          <ac:picMkLst>
            <pc:docMk/>
            <pc:sldMk cId="1293163625" sldId="259"/>
            <ac:picMk id="4" creationId="{B677FC33-AD33-411D-A09C-D4805224D8F1}"/>
          </ac:picMkLst>
        </pc:picChg>
      </pc:sldChg>
      <pc:sldChg chg="addSp delSp modSp new mod modTransition modAnim">
        <pc:chgData name="Andrew Beatty" userId="b3294954-d4b5-4a40-95d7-bd84a7c4023c" providerId="ADAL" clId="{42C29B37-4951-4E5D-93F1-B1F03189321E}" dt="2021-01-26T19:42:57.259" v="933"/>
        <pc:sldMkLst>
          <pc:docMk/>
          <pc:sldMk cId="2874281208" sldId="260"/>
        </pc:sldMkLst>
        <pc:spChg chg="mod">
          <ac:chgData name="Andrew Beatty" userId="b3294954-d4b5-4a40-95d7-bd84a7c4023c" providerId="ADAL" clId="{42C29B37-4951-4E5D-93F1-B1F03189321E}" dt="2021-01-26T19:24:14.809" v="745" actId="20577"/>
          <ac:spMkLst>
            <pc:docMk/>
            <pc:sldMk cId="2874281208" sldId="260"/>
            <ac:spMk id="2" creationId="{A1F2F0CA-D33B-4C8D-A4A5-404FF49033F4}"/>
          </ac:spMkLst>
        </pc:spChg>
        <pc:spChg chg="del">
          <ac:chgData name="Andrew Beatty" userId="b3294954-d4b5-4a40-95d7-bd84a7c4023c" providerId="ADAL" clId="{42C29B37-4951-4E5D-93F1-B1F03189321E}" dt="2021-01-25T19:42:30.716" v="696" actId="478"/>
          <ac:spMkLst>
            <pc:docMk/>
            <pc:sldMk cId="2874281208" sldId="260"/>
            <ac:spMk id="3" creationId="{E4213638-2668-44DA-8A4E-3A4C65E7581D}"/>
          </ac:spMkLst>
        </pc:spChg>
        <pc:picChg chg="add mod">
          <ac:chgData name="Andrew Beatty" userId="b3294954-d4b5-4a40-95d7-bd84a7c4023c" providerId="ADAL" clId="{42C29B37-4951-4E5D-93F1-B1F03189321E}" dt="2021-01-26T19:42:57.259" v="933"/>
          <ac:picMkLst>
            <pc:docMk/>
            <pc:sldMk cId="2874281208" sldId="260"/>
            <ac:picMk id="3" creationId="{206CEB99-4222-421F-B129-A4C8E5CD8C96}"/>
          </ac:picMkLst>
        </pc:picChg>
        <pc:picChg chg="add del mod">
          <ac:chgData name="Andrew Beatty" userId="b3294954-d4b5-4a40-95d7-bd84a7c4023c" providerId="ADAL" clId="{42C29B37-4951-4E5D-93F1-B1F03189321E}" dt="2021-01-26T19:24:33.259" v="747"/>
          <ac:picMkLst>
            <pc:docMk/>
            <pc:sldMk cId="2874281208" sldId="260"/>
            <ac:picMk id="4" creationId="{BF2CF5D9-5345-4551-AFBC-A500620B04F6}"/>
          </ac:picMkLst>
        </pc:picChg>
      </pc:sldChg>
      <pc:sldChg chg="addSp delSp modSp new del mod modTransition delAnim modAnim">
        <pc:chgData name="Andrew Beatty" userId="b3294954-d4b5-4a40-95d7-bd84a7c4023c" providerId="ADAL" clId="{42C29B37-4951-4E5D-93F1-B1F03189321E}" dt="2021-01-26T19:42:20.806" v="932" actId="47"/>
        <pc:sldMkLst>
          <pc:docMk/>
          <pc:sldMk cId="4048514108" sldId="261"/>
        </pc:sldMkLst>
        <pc:spChg chg="del">
          <ac:chgData name="Andrew Beatty" userId="b3294954-d4b5-4a40-95d7-bd84a7c4023c" providerId="ADAL" clId="{42C29B37-4951-4E5D-93F1-B1F03189321E}" dt="2021-01-25T19:33:06.207" v="647" actId="478"/>
          <ac:spMkLst>
            <pc:docMk/>
            <pc:sldMk cId="4048514108" sldId="261"/>
            <ac:spMk id="2" creationId="{C4355B44-5241-4EE8-9FD8-5E21EFADCBFA}"/>
          </ac:spMkLst>
        </pc:spChg>
        <pc:spChg chg="del">
          <ac:chgData name="Andrew Beatty" userId="b3294954-d4b5-4a40-95d7-bd84a7c4023c" providerId="ADAL" clId="{42C29B37-4951-4E5D-93F1-B1F03189321E}" dt="2021-01-25T19:33:08.264" v="648" actId="478"/>
          <ac:spMkLst>
            <pc:docMk/>
            <pc:sldMk cId="4048514108" sldId="261"/>
            <ac:spMk id="3" creationId="{E8AC5BC6-76B2-4336-9713-46078DEDE799}"/>
          </ac:spMkLst>
        </pc:spChg>
        <pc:picChg chg="add del mod">
          <ac:chgData name="Andrew Beatty" userId="b3294954-d4b5-4a40-95d7-bd84a7c4023c" providerId="ADAL" clId="{42C29B37-4951-4E5D-93F1-B1F03189321E}" dt="2021-01-25T19:34:43.382" v="650" actId="478"/>
          <ac:picMkLst>
            <pc:docMk/>
            <pc:sldMk cId="4048514108" sldId="261"/>
            <ac:picMk id="4" creationId="{97FC7376-AE9B-4C01-B186-4775C7EDFD61}"/>
          </ac:picMkLst>
        </pc:picChg>
        <pc:picChg chg="add del mod">
          <ac:chgData name="Andrew Beatty" userId="b3294954-d4b5-4a40-95d7-bd84a7c4023c" providerId="ADAL" clId="{42C29B37-4951-4E5D-93F1-B1F03189321E}" dt="2021-01-26T19:22:42.023" v="701" actId="478"/>
          <ac:picMkLst>
            <pc:docMk/>
            <pc:sldMk cId="4048514108" sldId="261"/>
            <ac:picMk id="5" creationId="{AEC0CDAB-134B-4506-A3A1-128CBC37A2BF}"/>
          </ac:picMkLst>
        </pc:picChg>
      </pc:sldChg>
    </pc:docChg>
  </pc:docChgLst>
  <pc:docChgLst>
    <pc:chgData name="Andrew Beatty" userId="ddf183e3-d1da-49e1-9619-81ceb6b4ef92" providerId="ADAL" clId="{FC892F04-C445-4D2C-B55D-4A5A0CF405F3}"/>
    <pc:docChg chg="undo custSel addSld modSld sldOrd">
      <pc:chgData name="Andrew Beatty" userId="ddf183e3-d1da-49e1-9619-81ceb6b4ef92" providerId="ADAL" clId="{FC892F04-C445-4D2C-B55D-4A5A0CF405F3}" dt="2023-01-30T20:02:17.556" v="612"/>
      <pc:docMkLst>
        <pc:docMk/>
      </pc:docMkLst>
      <pc:sldChg chg="addSp delSp modSp mod modTransition modAnim">
        <pc:chgData name="Andrew Beatty" userId="ddf183e3-d1da-49e1-9619-81ceb6b4ef92" providerId="ADAL" clId="{FC892F04-C445-4D2C-B55D-4A5A0CF405F3}" dt="2023-01-30T19:47:00.984" v="599"/>
        <pc:sldMkLst>
          <pc:docMk/>
          <pc:sldMk cId="1857251170" sldId="256"/>
        </pc:sldMkLst>
        <pc:spChg chg="mod">
          <ac:chgData name="Andrew Beatty" userId="ddf183e3-d1da-49e1-9619-81ceb6b4ef92" providerId="ADAL" clId="{FC892F04-C445-4D2C-B55D-4A5A0CF405F3}" dt="2023-01-30T18:34:15.338" v="54" actId="20577"/>
          <ac:spMkLst>
            <pc:docMk/>
            <pc:sldMk cId="1857251170" sldId="256"/>
            <ac:spMk id="3" creationId="{190AD773-E8E4-4EB2-8065-976FF11ACE30}"/>
          </ac:spMkLst>
        </pc:spChg>
        <pc:spChg chg="mod">
          <ac:chgData name="Andrew Beatty" userId="ddf183e3-d1da-49e1-9619-81ceb6b4ef92" providerId="ADAL" clId="{FC892F04-C445-4D2C-B55D-4A5A0CF405F3}" dt="2023-01-30T18:34:08.835" v="47" actId="255"/>
          <ac:spMkLst>
            <pc:docMk/>
            <pc:sldMk cId="1857251170" sldId="256"/>
            <ac:spMk id="4" creationId="{A3903A58-A5D5-456D-8329-0F291A4856A9}"/>
          </ac:spMkLst>
        </pc:spChg>
        <pc:picChg chg="del">
          <ac:chgData name="Andrew Beatty" userId="ddf183e3-d1da-49e1-9619-81ceb6b4ef92" providerId="ADAL" clId="{FC892F04-C445-4D2C-B55D-4A5A0CF405F3}" dt="2023-01-30T19:44:47.630" v="566"/>
          <ac:picMkLst>
            <pc:docMk/>
            <pc:sldMk cId="1857251170" sldId="256"/>
            <ac:picMk id="5" creationId="{67FA1E82-2A5D-4611-89C2-187A1F5CF47F}"/>
          </ac:picMkLst>
        </pc:picChg>
        <pc:picChg chg="add del mod">
          <ac:chgData name="Andrew Beatty" userId="ddf183e3-d1da-49e1-9619-81ceb6b4ef92" providerId="ADAL" clId="{FC892F04-C445-4D2C-B55D-4A5A0CF405F3}" dt="2023-01-30T19:46:32.315" v="595"/>
          <ac:picMkLst>
            <pc:docMk/>
            <pc:sldMk cId="1857251170" sldId="256"/>
            <ac:picMk id="9" creationId="{95FDD751-0DCA-B9AB-9086-35FDACCDC709}"/>
          </ac:picMkLst>
        </pc:picChg>
        <pc:picChg chg="add del mod ord">
          <ac:chgData name="Andrew Beatty" userId="ddf183e3-d1da-49e1-9619-81ceb6b4ef92" providerId="ADAL" clId="{FC892F04-C445-4D2C-B55D-4A5A0CF405F3}" dt="2023-01-30T19:46:40.084" v="596"/>
          <ac:picMkLst>
            <pc:docMk/>
            <pc:sldMk cId="1857251170" sldId="256"/>
            <ac:picMk id="14" creationId="{A13A4840-E026-D939-2BDA-9F7532796EE9}"/>
          </ac:picMkLst>
        </pc:picChg>
        <pc:picChg chg="add del mod">
          <ac:chgData name="Andrew Beatty" userId="ddf183e3-d1da-49e1-9619-81ceb6b4ef92" providerId="ADAL" clId="{FC892F04-C445-4D2C-B55D-4A5A0CF405F3}" dt="2023-01-30T19:46:44.211" v="598"/>
          <ac:picMkLst>
            <pc:docMk/>
            <pc:sldMk cId="1857251170" sldId="256"/>
            <ac:picMk id="15" creationId="{71C41E4D-4ADF-4725-E1F2-9979A02A5A70}"/>
          </ac:picMkLst>
        </pc:picChg>
        <pc:picChg chg="add del mod ord">
          <ac:chgData name="Andrew Beatty" userId="ddf183e3-d1da-49e1-9619-81ceb6b4ef92" providerId="ADAL" clId="{FC892F04-C445-4D2C-B55D-4A5A0CF405F3}" dt="2023-01-30T19:47:00.984" v="599"/>
          <ac:picMkLst>
            <pc:docMk/>
            <pc:sldMk cId="1857251170" sldId="256"/>
            <ac:picMk id="18" creationId="{78C5DDD7-59B9-9702-81D9-A71063DFFFD5}"/>
          </ac:picMkLst>
        </pc:picChg>
        <pc:picChg chg="add mod">
          <ac:chgData name="Andrew Beatty" userId="ddf183e3-d1da-49e1-9619-81ceb6b4ef92" providerId="ADAL" clId="{FC892F04-C445-4D2C-B55D-4A5A0CF405F3}" dt="2023-01-30T19:47:00.984" v="599"/>
          <ac:picMkLst>
            <pc:docMk/>
            <pc:sldMk cId="1857251170" sldId="256"/>
            <ac:picMk id="19" creationId="{F1131FF2-A036-DE74-65C6-9235032FDC0B}"/>
          </ac:picMkLst>
        </pc:picChg>
      </pc:sldChg>
      <pc:sldChg chg="addSp delSp modSp mod ord modTransition modAnim">
        <pc:chgData name="Andrew Beatty" userId="ddf183e3-d1da-49e1-9619-81ceb6b4ef92" providerId="ADAL" clId="{FC892F04-C445-4D2C-B55D-4A5A0CF405F3}" dt="2023-01-30T19:48:02.772" v="606" actId="5793"/>
        <pc:sldMkLst>
          <pc:docMk/>
          <pc:sldMk cId="1075996791" sldId="257"/>
        </pc:sldMkLst>
        <pc:spChg chg="mod">
          <ac:chgData name="Andrew Beatty" userId="ddf183e3-d1da-49e1-9619-81ceb6b4ef92" providerId="ADAL" clId="{FC892F04-C445-4D2C-B55D-4A5A0CF405F3}" dt="2023-01-30T19:48:02.772" v="606" actId="5793"/>
          <ac:spMkLst>
            <pc:docMk/>
            <pc:sldMk cId="1075996791" sldId="257"/>
            <ac:spMk id="3" creationId="{3723230A-53DA-4550-8E30-E5960F210EAE}"/>
          </ac:spMkLst>
        </pc:spChg>
        <pc:graphicFrameChg chg="del modGraphic">
          <ac:chgData name="Andrew Beatty" userId="ddf183e3-d1da-49e1-9619-81ceb6b4ef92" providerId="ADAL" clId="{FC892F04-C445-4D2C-B55D-4A5A0CF405F3}" dt="2023-01-30T19:29:39.667" v="62" actId="21"/>
          <ac:graphicFrameMkLst>
            <pc:docMk/>
            <pc:sldMk cId="1075996791" sldId="257"/>
            <ac:graphicFrameMk id="4" creationId="{2A09281E-F807-45D9-9CB2-3A89F220499F}"/>
          </ac:graphicFrameMkLst>
        </pc:graphicFrameChg>
        <pc:graphicFrameChg chg="add del mod">
          <ac:chgData name="Andrew Beatty" userId="ddf183e3-d1da-49e1-9619-81ceb6b4ef92" providerId="ADAL" clId="{FC892F04-C445-4D2C-B55D-4A5A0CF405F3}" dt="2023-01-30T19:41:51.830" v="523" actId="478"/>
          <ac:graphicFrameMkLst>
            <pc:docMk/>
            <pc:sldMk cId="1075996791" sldId="257"/>
            <ac:graphicFrameMk id="8" creationId="{019F3732-4C49-4996-8A08-839AF9DBFF1B}"/>
          </ac:graphicFrameMkLst>
        </pc:graphicFrameChg>
        <pc:picChg chg="del">
          <ac:chgData name="Andrew Beatty" userId="ddf183e3-d1da-49e1-9619-81ceb6b4ef92" providerId="ADAL" clId="{FC892F04-C445-4D2C-B55D-4A5A0CF405F3}" dt="2023-01-30T19:44:47.630" v="566"/>
          <ac:picMkLst>
            <pc:docMk/>
            <pc:sldMk cId="1075996791" sldId="257"/>
            <ac:picMk id="9" creationId="{E3A757C3-4A9F-4F6F-B138-71D07A1614E5}"/>
          </ac:picMkLst>
        </pc:picChg>
        <pc:picChg chg="add mod">
          <ac:chgData name="Andrew Beatty" userId="ddf183e3-d1da-49e1-9619-81ceb6b4ef92" providerId="ADAL" clId="{FC892F04-C445-4D2C-B55D-4A5A0CF405F3}" dt="2023-01-30T19:47:55.185" v="600"/>
          <ac:picMkLst>
            <pc:docMk/>
            <pc:sldMk cId="1075996791" sldId="257"/>
            <ac:picMk id="11" creationId="{1A5C4C0C-5E8B-7C74-E2A2-DAA448B65CA9}"/>
          </ac:picMkLst>
        </pc:picChg>
      </pc:sldChg>
      <pc:sldChg chg="addSp delSp modSp mod modTransition delAnim modAnim">
        <pc:chgData name="Andrew Beatty" userId="ddf183e3-d1da-49e1-9619-81ceb6b4ef92" providerId="ADAL" clId="{FC892F04-C445-4D2C-B55D-4A5A0CF405F3}" dt="2023-01-30T20:01:34.324" v="611"/>
        <pc:sldMkLst>
          <pc:docMk/>
          <pc:sldMk cId="3828622011" sldId="258"/>
        </pc:sldMkLst>
        <pc:picChg chg="del">
          <ac:chgData name="Andrew Beatty" userId="ddf183e3-d1da-49e1-9619-81ceb6b4ef92" providerId="ADAL" clId="{FC892F04-C445-4D2C-B55D-4A5A0CF405F3}" dt="2023-01-30T19:44:52.083" v="567" actId="478"/>
          <ac:picMkLst>
            <pc:docMk/>
            <pc:sldMk cId="3828622011" sldId="258"/>
            <ac:picMk id="2" creationId="{5B0658B6-DCE9-4944-8FA0-15AE472584C2}"/>
          </ac:picMkLst>
        </pc:picChg>
        <pc:picChg chg="add mod">
          <ac:chgData name="Andrew Beatty" userId="ddf183e3-d1da-49e1-9619-81ceb6b4ef92" providerId="ADAL" clId="{FC892F04-C445-4D2C-B55D-4A5A0CF405F3}" dt="2023-01-30T20:01:34.324" v="611"/>
          <ac:picMkLst>
            <pc:docMk/>
            <pc:sldMk cId="3828622011" sldId="258"/>
            <ac:picMk id="4" creationId="{0526E86E-EDF5-F274-ED37-141AFA2D1803}"/>
          </ac:picMkLst>
        </pc:picChg>
      </pc:sldChg>
      <pc:sldChg chg="addSp delSp modSp modTransition modAnim">
        <pc:chgData name="Andrew Beatty" userId="ddf183e3-d1da-49e1-9619-81ceb6b4ef92" providerId="ADAL" clId="{FC892F04-C445-4D2C-B55D-4A5A0CF405F3}" dt="2023-01-30T20:02:17.556" v="612"/>
        <pc:sldMkLst>
          <pc:docMk/>
          <pc:sldMk cId="2874281208" sldId="260"/>
        </pc:sldMkLst>
        <pc:picChg chg="del">
          <ac:chgData name="Andrew Beatty" userId="ddf183e3-d1da-49e1-9619-81ceb6b4ef92" providerId="ADAL" clId="{FC892F04-C445-4D2C-B55D-4A5A0CF405F3}" dt="2023-01-30T19:44:47.630" v="566"/>
          <ac:picMkLst>
            <pc:docMk/>
            <pc:sldMk cId="2874281208" sldId="260"/>
            <ac:picMk id="3" creationId="{206CEB99-4222-421F-B129-A4C8E5CD8C96}"/>
          </ac:picMkLst>
        </pc:picChg>
        <pc:picChg chg="add mod">
          <ac:chgData name="Andrew Beatty" userId="ddf183e3-d1da-49e1-9619-81ceb6b4ef92" providerId="ADAL" clId="{FC892F04-C445-4D2C-B55D-4A5A0CF405F3}" dt="2023-01-30T20:02:17.556" v="612"/>
          <ac:picMkLst>
            <pc:docMk/>
            <pc:sldMk cId="2874281208" sldId="260"/>
            <ac:picMk id="9" creationId="{49A4BEF9-E228-BC20-A178-4BC9BFF5B50C}"/>
          </ac:picMkLst>
        </pc:picChg>
      </pc:sldChg>
      <pc:sldChg chg="addSp delSp modSp new mod ord modTransition">
        <pc:chgData name="Andrew Beatty" userId="ddf183e3-d1da-49e1-9619-81ceb6b4ef92" providerId="ADAL" clId="{FC892F04-C445-4D2C-B55D-4A5A0CF405F3}" dt="2023-01-30T19:49:36.618" v="607"/>
        <pc:sldMkLst>
          <pc:docMk/>
          <pc:sldMk cId="673037662" sldId="261"/>
        </pc:sldMkLst>
        <pc:spChg chg="mod">
          <ac:chgData name="Andrew Beatty" userId="ddf183e3-d1da-49e1-9619-81ceb6b4ef92" providerId="ADAL" clId="{FC892F04-C445-4D2C-B55D-4A5A0CF405F3}" dt="2023-01-30T19:30:42.294" v="95" actId="20577"/>
          <ac:spMkLst>
            <pc:docMk/>
            <pc:sldMk cId="673037662" sldId="261"/>
            <ac:spMk id="2" creationId="{27E28563-0D31-02BC-61D0-799341D4CD8D}"/>
          </ac:spMkLst>
        </pc:spChg>
        <pc:spChg chg="mod">
          <ac:chgData name="Andrew Beatty" userId="ddf183e3-d1da-49e1-9619-81ceb6b4ef92" providerId="ADAL" clId="{FC892F04-C445-4D2C-B55D-4A5A0CF405F3}" dt="2023-01-30T19:31:17.071" v="140" actId="20577"/>
          <ac:spMkLst>
            <pc:docMk/>
            <pc:sldMk cId="673037662" sldId="261"/>
            <ac:spMk id="3" creationId="{A70240A9-D429-E1EB-7C35-938AD97C7951}"/>
          </ac:spMkLst>
        </pc:spChg>
        <pc:graphicFrameChg chg="add mod">
          <ac:chgData name="Andrew Beatty" userId="ddf183e3-d1da-49e1-9619-81ceb6b4ef92" providerId="ADAL" clId="{FC892F04-C445-4D2C-B55D-4A5A0CF405F3}" dt="2023-01-30T19:29:41.913" v="63"/>
          <ac:graphicFrameMkLst>
            <pc:docMk/>
            <pc:sldMk cId="673037662" sldId="261"/>
            <ac:graphicFrameMk id="4" creationId="{81A8D32E-6B75-E446-4F01-AA756A9FF2DF}"/>
          </ac:graphicFrameMkLst>
        </pc:graphicFrameChg>
        <pc:graphicFrameChg chg="add del mod modGraphic">
          <ac:chgData name="Andrew Beatty" userId="ddf183e3-d1da-49e1-9619-81ceb6b4ef92" providerId="ADAL" clId="{FC892F04-C445-4D2C-B55D-4A5A0CF405F3}" dt="2023-01-30T19:31:59.439" v="144" actId="478"/>
          <ac:graphicFrameMkLst>
            <pc:docMk/>
            <pc:sldMk cId="673037662" sldId="261"/>
            <ac:graphicFrameMk id="5" creationId="{FCFCD41F-71F4-D301-B812-8027DC24570E}"/>
          </ac:graphicFrameMkLst>
        </pc:graphicFrameChg>
        <pc:graphicFrameChg chg="add mod">
          <ac:chgData name="Andrew Beatty" userId="ddf183e3-d1da-49e1-9619-81ceb6b4ef92" providerId="ADAL" clId="{FC892F04-C445-4D2C-B55D-4A5A0CF405F3}" dt="2023-01-30T19:32:14.633" v="146" actId="1076"/>
          <ac:graphicFrameMkLst>
            <pc:docMk/>
            <pc:sldMk cId="673037662" sldId="261"/>
            <ac:graphicFrameMk id="6" creationId="{4EF9C32E-002B-6D87-83C0-7390E5D17446}"/>
          </ac:graphicFrameMkLst>
        </pc:graphicFrameChg>
        <pc:picChg chg="add mod">
          <ac:chgData name="Andrew Beatty" userId="ddf183e3-d1da-49e1-9619-81ceb6b4ef92" providerId="ADAL" clId="{FC892F04-C445-4D2C-B55D-4A5A0CF405F3}" dt="2023-01-30T19:49:36.618" v="607"/>
          <ac:picMkLst>
            <pc:docMk/>
            <pc:sldMk cId="673037662" sldId="261"/>
            <ac:picMk id="11" creationId="{7E04940D-C7D2-3BDA-1482-BC6CC5A9DB90}"/>
          </ac:picMkLst>
        </pc:picChg>
      </pc:sldChg>
      <pc:sldChg chg="addSp delSp modSp new mod modTransition modAnim">
        <pc:chgData name="Andrew Beatty" userId="ddf183e3-d1da-49e1-9619-81ceb6b4ef92" providerId="ADAL" clId="{FC892F04-C445-4D2C-B55D-4A5A0CF405F3}" dt="2023-01-30T19:50:19.243" v="610"/>
        <pc:sldMkLst>
          <pc:docMk/>
          <pc:sldMk cId="2938004121" sldId="262"/>
        </pc:sldMkLst>
        <pc:spChg chg="mod">
          <ac:chgData name="Andrew Beatty" userId="ddf183e3-d1da-49e1-9619-81ceb6b4ef92" providerId="ADAL" clId="{FC892F04-C445-4D2C-B55D-4A5A0CF405F3}" dt="2023-01-30T19:30:24.415" v="83" actId="20577"/>
          <ac:spMkLst>
            <pc:docMk/>
            <pc:sldMk cId="2938004121" sldId="262"/>
            <ac:spMk id="2" creationId="{93F6FEBB-11D9-C5DB-5D3F-65B83804C56E}"/>
          </ac:spMkLst>
        </pc:spChg>
        <pc:spChg chg="mod">
          <ac:chgData name="Andrew Beatty" userId="ddf183e3-d1da-49e1-9619-81ceb6b4ef92" providerId="ADAL" clId="{FC892F04-C445-4D2C-B55D-4A5A0CF405F3}" dt="2023-01-30T19:36:51.814" v="456" actId="255"/>
          <ac:spMkLst>
            <pc:docMk/>
            <pc:sldMk cId="2938004121" sldId="262"/>
            <ac:spMk id="3" creationId="{4C06A58E-0B43-DC46-AFD5-8F10279B231C}"/>
          </ac:spMkLst>
        </pc:spChg>
        <pc:spChg chg="add del">
          <ac:chgData name="Andrew Beatty" userId="ddf183e3-d1da-49e1-9619-81ceb6b4ef92" providerId="ADAL" clId="{FC892F04-C445-4D2C-B55D-4A5A0CF405F3}" dt="2023-01-30T19:38:34.258" v="466" actId="22"/>
          <ac:spMkLst>
            <pc:docMk/>
            <pc:sldMk cId="2938004121" sldId="262"/>
            <ac:spMk id="6" creationId="{85035141-F45A-5B65-A5CE-68FC3290C4F7}"/>
          </ac:spMkLst>
        </pc:spChg>
        <pc:spChg chg="add mod">
          <ac:chgData name="Andrew Beatty" userId="ddf183e3-d1da-49e1-9619-81ceb6b4ef92" providerId="ADAL" clId="{FC892F04-C445-4D2C-B55D-4A5A0CF405F3}" dt="2023-01-30T19:39:27.208" v="510" actId="1076"/>
          <ac:spMkLst>
            <pc:docMk/>
            <pc:sldMk cId="2938004121" sldId="262"/>
            <ac:spMk id="8" creationId="{F6A679A3-4205-368D-52E2-A1ABBB5304B8}"/>
          </ac:spMkLst>
        </pc:spChg>
        <pc:graphicFrameChg chg="add mod modGraphic">
          <ac:chgData name="Andrew Beatty" userId="ddf183e3-d1da-49e1-9619-81ceb6b4ef92" providerId="ADAL" clId="{FC892F04-C445-4D2C-B55D-4A5A0CF405F3}" dt="2023-01-30T19:40:49.686" v="522" actId="20577"/>
          <ac:graphicFrameMkLst>
            <pc:docMk/>
            <pc:sldMk cId="2938004121" sldId="262"/>
            <ac:graphicFrameMk id="4" creationId="{1D27E6A2-3C5E-C5CC-AD76-9FF6E9781C8F}"/>
          </ac:graphicFrameMkLst>
        </pc:graphicFrameChg>
        <pc:graphicFrameChg chg="add del mod">
          <ac:chgData name="Andrew Beatty" userId="ddf183e3-d1da-49e1-9619-81ceb6b4ef92" providerId="ADAL" clId="{FC892F04-C445-4D2C-B55D-4A5A0CF405F3}" dt="2023-01-30T19:39:01.903" v="478" actId="478"/>
          <ac:graphicFrameMkLst>
            <pc:docMk/>
            <pc:sldMk cId="2938004121" sldId="262"/>
            <ac:graphicFrameMk id="7" creationId="{44C3EAFA-BCE9-39AA-F9AB-7ABE28293744}"/>
          </ac:graphicFrameMkLst>
        </pc:graphicFrameChg>
        <pc:picChg chg="add del mod">
          <ac:chgData name="Andrew Beatty" userId="ddf183e3-d1da-49e1-9619-81ceb6b4ef92" providerId="ADAL" clId="{FC892F04-C445-4D2C-B55D-4A5A0CF405F3}" dt="2023-01-30T19:49:40.048" v="609"/>
          <ac:picMkLst>
            <pc:docMk/>
            <pc:sldMk cId="2938004121" sldId="262"/>
            <ac:picMk id="10" creationId="{28225D36-A120-0DBB-928A-B9B6A9D5025E}"/>
          </ac:picMkLst>
        </pc:picChg>
        <pc:picChg chg="add del mod">
          <ac:chgData name="Andrew Beatty" userId="ddf183e3-d1da-49e1-9619-81ceb6b4ef92" providerId="ADAL" clId="{FC892F04-C445-4D2C-B55D-4A5A0CF405F3}" dt="2023-01-30T19:50:19.243" v="610"/>
          <ac:picMkLst>
            <pc:docMk/>
            <pc:sldMk cId="2938004121" sldId="262"/>
            <ac:picMk id="13" creationId="{48B6B1EB-15EB-019D-56BA-30A3A7712A28}"/>
          </ac:picMkLst>
        </pc:picChg>
        <pc:picChg chg="add mod">
          <ac:chgData name="Andrew Beatty" userId="ddf183e3-d1da-49e1-9619-81ceb6b4ef92" providerId="ADAL" clId="{FC892F04-C445-4D2C-B55D-4A5A0CF405F3}" dt="2023-01-30T19:50:19.243" v="610"/>
          <ac:picMkLst>
            <pc:docMk/>
            <pc:sldMk cId="2938004121" sldId="262"/>
            <ac:picMk id="14" creationId="{286869F4-89F1-FDF1-8C6B-39DAC0A41F9D}"/>
          </ac:picMkLst>
        </pc:picChg>
      </pc:sldChg>
    </pc:docChg>
  </pc:docChgLst>
  <pc:docChgLst>
    <pc:chgData name="Andrew Beatty" userId="ddf183e3-d1da-49e1-9619-81ceb6b4ef92" providerId="ADAL" clId="{4B00B1D2-6A00-4A3E-8770-9FCA7C0D105D}"/>
    <pc:docChg chg="custSel delSld modSld">
      <pc:chgData name="Andrew Beatty" userId="ddf183e3-d1da-49e1-9619-81ceb6b4ef92" providerId="ADAL" clId="{4B00B1D2-6A00-4A3E-8770-9FCA7C0D105D}" dt="2024-02-02T16:00:02.995" v="2" actId="47"/>
      <pc:docMkLst>
        <pc:docMk/>
      </pc:docMkLst>
      <pc:sldChg chg="delSp modTransition modAnim">
        <pc:chgData name="Andrew Beatty" userId="ddf183e3-d1da-49e1-9619-81ceb6b4ef92" providerId="ADAL" clId="{4B00B1D2-6A00-4A3E-8770-9FCA7C0D105D}" dt="2024-02-02T15:59:53.363" v="0"/>
        <pc:sldMkLst>
          <pc:docMk/>
          <pc:sldMk cId="1857251170" sldId="256"/>
        </pc:sldMkLst>
        <pc:picChg chg="del">
          <ac:chgData name="Andrew Beatty" userId="ddf183e3-d1da-49e1-9619-81ceb6b4ef92" providerId="ADAL" clId="{4B00B1D2-6A00-4A3E-8770-9FCA7C0D105D}" dt="2024-02-02T15:59:53.363" v="0"/>
          <ac:picMkLst>
            <pc:docMk/>
            <pc:sldMk cId="1857251170" sldId="256"/>
            <ac:picMk id="19" creationId="{F1131FF2-A036-DE74-65C6-9235032FDC0B}"/>
          </ac:picMkLst>
        </pc:picChg>
      </pc:sldChg>
      <pc:sldChg chg="delSp modTransition modAnim">
        <pc:chgData name="Andrew Beatty" userId="ddf183e3-d1da-49e1-9619-81ceb6b4ef92" providerId="ADAL" clId="{4B00B1D2-6A00-4A3E-8770-9FCA7C0D105D}" dt="2024-02-02T15:59:53.363" v="0"/>
        <pc:sldMkLst>
          <pc:docMk/>
          <pc:sldMk cId="1075996791" sldId="257"/>
        </pc:sldMkLst>
        <pc:picChg chg="del">
          <ac:chgData name="Andrew Beatty" userId="ddf183e3-d1da-49e1-9619-81ceb6b4ef92" providerId="ADAL" clId="{4B00B1D2-6A00-4A3E-8770-9FCA7C0D105D}" dt="2024-02-02T15:59:53.363" v="0"/>
          <ac:picMkLst>
            <pc:docMk/>
            <pc:sldMk cId="1075996791" sldId="257"/>
            <ac:picMk id="11" creationId="{1A5C4C0C-5E8B-7C74-E2A2-DAA448B65CA9}"/>
          </ac:picMkLst>
        </pc:picChg>
      </pc:sldChg>
      <pc:sldChg chg="delSp del mod modTransition delAnim">
        <pc:chgData name="Andrew Beatty" userId="ddf183e3-d1da-49e1-9619-81ceb6b4ef92" providerId="ADAL" clId="{4B00B1D2-6A00-4A3E-8770-9FCA7C0D105D}" dt="2024-02-02T16:00:02.995" v="2" actId="47"/>
        <pc:sldMkLst>
          <pc:docMk/>
          <pc:sldMk cId="3828622011" sldId="258"/>
        </pc:sldMkLst>
        <pc:picChg chg="del">
          <ac:chgData name="Andrew Beatty" userId="ddf183e3-d1da-49e1-9619-81ceb6b4ef92" providerId="ADAL" clId="{4B00B1D2-6A00-4A3E-8770-9FCA7C0D105D}" dt="2024-02-02T15:59:57.235" v="1" actId="478"/>
          <ac:picMkLst>
            <pc:docMk/>
            <pc:sldMk cId="3828622011" sldId="258"/>
            <ac:picMk id="4" creationId="{0526E86E-EDF5-F274-ED37-141AFA2D1803}"/>
          </ac:picMkLst>
        </pc:picChg>
      </pc:sldChg>
      <pc:sldChg chg="delSp modTransition modAnim">
        <pc:chgData name="Andrew Beatty" userId="ddf183e3-d1da-49e1-9619-81ceb6b4ef92" providerId="ADAL" clId="{4B00B1D2-6A00-4A3E-8770-9FCA7C0D105D}" dt="2024-02-02T15:59:53.363" v="0"/>
        <pc:sldMkLst>
          <pc:docMk/>
          <pc:sldMk cId="2874281208" sldId="260"/>
        </pc:sldMkLst>
        <pc:picChg chg="del">
          <ac:chgData name="Andrew Beatty" userId="ddf183e3-d1da-49e1-9619-81ceb6b4ef92" providerId="ADAL" clId="{4B00B1D2-6A00-4A3E-8770-9FCA7C0D105D}" dt="2024-02-02T15:59:53.363" v="0"/>
          <ac:picMkLst>
            <pc:docMk/>
            <pc:sldMk cId="2874281208" sldId="260"/>
            <ac:picMk id="9" creationId="{49A4BEF9-E228-BC20-A178-4BC9BFF5B50C}"/>
          </ac:picMkLst>
        </pc:picChg>
      </pc:sldChg>
      <pc:sldChg chg="delSp modTransition modAnim">
        <pc:chgData name="Andrew Beatty" userId="ddf183e3-d1da-49e1-9619-81ceb6b4ef92" providerId="ADAL" clId="{4B00B1D2-6A00-4A3E-8770-9FCA7C0D105D}" dt="2024-02-02T15:59:53.363" v="0"/>
        <pc:sldMkLst>
          <pc:docMk/>
          <pc:sldMk cId="673037662" sldId="261"/>
        </pc:sldMkLst>
        <pc:picChg chg="del">
          <ac:chgData name="Andrew Beatty" userId="ddf183e3-d1da-49e1-9619-81ceb6b4ef92" providerId="ADAL" clId="{4B00B1D2-6A00-4A3E-8770-9FCA7C0D105D}" dt="2024-02-02T15:59:53.363" v="0"/>
          <ac:picMkLst>
            <pc:docMk/>
            <pc:sldMk cId="673037662" sldId="261"/>
            <ac:picMk id="11" creationId="{7E04940D-C7D2-3BDA-1482-BC6CC5A9DB90}"/>
          </ac:picMkLst>
        </pc:picChg>
      </pc:sldChg>
      <pc:sldChg chg="delSp modTransition modAnim">
        <pc:chgData name="Andrew Beatty" userId="ddf183e3-d1da-49e1-9619-81ceb6b4ef92" providerId="ADAL" clId="{4B00B1D2-6A00-4A3E-8770-9FCA7C0D105D}" dt="2024-02-02T15:59:53.363" v="0"/>
        <pc:sldMkLst>
          <pc:docMk/>
          <pc:sldMk cId="2938004121" sldId="262"/>
        </pc:sldMkLst>
        <pc:picChg chg="del">
          <ac:chgData name="Andrew Beatty" userId="ddf183e3-d1da-49e1-9619-81ceb6b4ef92" providerId="ADAL" clId="{4B00B1D2-6A00-4A3E-8770-9FCA7C0D105D}" dt="2024-02-02T15:59:53.363" v="0"/>
          <ac:picMkLst>
            <pc:docMk/>
            <pc:sldMk cId="2938004121" sldId="262"/>
            <ac:picMk id="14" creationId="{286869F4-89F1-FDF1-8C6B-39DAC0A41F9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2/2/2024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1AF-CA38-405A-8AF5-D1B294E19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8800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AD773-E8E4-4EB2-8065-976FF11AC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Programming and scripting</a:t>
            </a:r>
          </a:p>
          <a:p>
            <a:r>
              <a:rPr lang="en-IE" dirty="0">
                <a:hlinkClick r:id="rId2"/>
              </a:rPr>
              <a:t>Andrew.Beatty@atu.ie</a:t>
            </a: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903A58-A5D5-456D-8329-0F291A4856A9}"/>
              </a:ext>
            </a:extLst>
          </p:cNvPr>
          <p:cNvSpPr txBox="1"/>
          <p:nvPr/>
        </p:nvSpPr>
        <p:spPr>
          <a:xfrm>
            <a:off x="9729216" y="4468031"/>
            <a:ext cx="1048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PANDS 2.2</a:t>
            </a:r>
          </a:p>
        </p:txBody>
      </p:sp>
    </p:spTree>
    <p:extLst>
      <p:ext uri="{BB962C8B-B14F-4D97-AF65-F5344CB8AC3E}">
        <p14:creationId xmlns:p14="http://schemas.microsoft.com/office/powerpoint/2010/main" val="185725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EAFC5-BBAE-46F0-8848-40DE286AB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3230A-53DA-4550-8E30-E5960F210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636377"/>
            <a:ext cx="10058400" cy="4621299"/>
          </a:xfrm>
        </p:spPr>
        <p:txBody>
          <a:bodyPr>
            <a:normAutofit/>
          </a:bodyPr>
          <a:lstStyle/>
          <a:p>
            <a:r>
              <a:rPr lang="en-IE" dirty="0" err="1"/>
              <a:t>Arithmethic</a:t>
            </a:r>
            <a:endParaRPr lang="en-IE" dirty="0"/>
          </a:p>
          <a:p>
            <a:r>
              <a:rPr lang="en-IE" dirty="0"/>
              <a:t>Types</a:t>
            </a:r>
          </a:p>
          <a:p>
            <a:r>
              <a:rPr lang="en-IE" dirty="0"/>
              <a:t>Running python on the command line</a:t>
            </a:r>
          </a:p>
          <a:p>
            <a:r>
              <a:rPr lang="en-IE" dirty="0"/>
              <a:t>State (more next week)</a:t>
            </a:r>
          </a:p>
          <a:p>
            <a:r>
              <a:rPr lang="en-IE" dirty="0"/>
              <a:t>The lab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75996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28563-0D31-02BC-61D0-799341D4C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240A9-D429-E1EB-7C35-938AD97C7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What you can do with numbers (integer, float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A8D32E-6B75-E446-4F01-AA756A9FF2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432225"/>
              </p:ext>
            </p:extLst>
          </p:nvPr>
        </p:nvGraphicFramePr>
        <p:xfrm>
          <a:off x="1412932" y="2692466"/>
          <a:ext cx="4192738" cy="2976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938">
                  <a:extLst>
                    <a:ext uri="{9D8B030D-6E8A-4147-A177-3AD203B41FA5}">
                      <a16:colId xmlns:a16="http://schemas.microsoft.com/office/drawing/2014/main" val="1304485702"/>
                    </a:ext>
                  </a:extLst>
                </a:gridCol>
                <a:gridCol w="2934800">
                  <a:extLst>
                    <a:ext uri="{9D8B030D-6E8A-4147-A177-3AD203B41FA5}">
                      <a16:colId xmlns:a16="http://schemas.microsoft.com/office/drawing/2014/main" val="2891361186"/>
                    </a:ext>
                  </a:extLst>
                </a:gridCol>
              </a:tblGrid>
              <a:tr h="372102">
                <a:tc>
                  <a:txBody>
                    <a:bodyPr/>
                    <a:lstStyle/>
                    <a:p>
                      <a:r>
                        <a:rPr lang="en-IE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71257"/>
                  </a:ext>
                </a:extLst>
              </a:tr>
              <a:tr h="372102">
                <a:tc>
                  <a:txBody>
                    <a:bodyPr/>
                    <a:lstStyle/>
                    <a:p>
                      <a:r>
                        <a:rPr lang="en-IE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Addition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010525"/>
                  </a:ext>
                </a:extLst>
              </a:tr>
              <a:tr h="372102">
                <a:tc>
                  <a:txBody>
                    <a:bodyPr/>
                    <a:lstStyle/>
                    <a:p>
                      <a:r>
                        <a:rPr lang="en-I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Subtraction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283458"/>
                  </a:ext>
                </a:extLst>
              </a:tr>
              <a:tr h="372102">
                <a:tc>
                  <a:txBody>
                    <a:bodyPr/>
                    <a:lstStyle/>
                    <a:p>
                      <a:r>
                        <a:rPr lang="en-I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Multiplication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035732"/>
                  </a:ext>
                </a:extLst>
              </a:tr>
              <a:tr h="372102">
                <a:tc>
                  <a:txBody>
                    <a:bodyPr/>
                    <a:lstStyle/>
                    <a:p>
                      <a:r>
                        <a:rPr lang="en-IE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To the 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595647"/>
                  </a:ext>
                </a:extLst>
              </a:tr>
              <a:tr h="372102">
                <a:tc>
                  <a:txBody>
                    <a:bodyPr/>
                    <a:lstStyle/>
                    <a:p>
                      <a:r>
                        <a:rPr lang="en-IE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Divide (to a float)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452427"/>
                  </a:ext>
                </a:extLst>
              </a:tr>
              <a:tr h="372102">
                <a:tc>
                  <a:txBody>
                    <a:bodyPr/>
                    <a:lstStyle/>
                    <a:p>
                      <a:r>
                        <a:rPr lang="en-IE" dirty="0"/>
                        <a:t>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Divide (in an int)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699038"/>
                  </a:ext>
                </a:extLst>
              </a:tr>
              <a:tr h="372102">
                <a:tc>
                  <a:txBody>
                    <a:bodyPr/>
                    <a:lstStyle/>
                    <a:p>
                      <a:r>
                        <a:rPr lang="en-IE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Remainder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931361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4EF9C32E-002B-6D87-83C0-7390E5D174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435296"/>
              </p:ext>
            </p:extLst>
          </p:nvPr>
        </p:nvGraphicFramePr>
        <p:xfrm>
          <a:off x="6436036" y="2692466"/>
          <a:ext cx="4686116" cy="2976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4819">
                  <a:extLst>
                    <a:ext uri="{9D8B030D-6E8A-4147-A177-3AD203B41FA5}">
                      <a16:colId xmlns:a16="http://schemas.microsoft.com/office/drawing/2014/main" val="3115630163"/>
                    </a:ext>
                  </a:extLst>
                </a:gridCol>
                <a:gridCol w="3421297">
                  <a:extLst>
                    <a:ext uri="{9D8B030D-6E8A-4147-A177-3AD203B41FA5}">
                      <a16:colId xmlns:a16="http://schemas.microsoft.com/office/drawing/2014/main" val="2529824443"/>
                    </a:ext>
                  </a:extLst>
                </a:gridCol>
              </a:tblGrid>
              <a:tr h="372102">
                <a:tc>
                  <a:txBody>
                    <a:bodyPr/>
                    <a:lstStyle/>
                    <a:p>
                      <a:r>
                        <a:rPr lang="en-IE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773507"/>
                  </a:ext>
                </a:extLst>
              </a:tr>
              <a:tr h="372102">
                <a:tc>
                  <a:txBody>
                    <a:bodyPr/>
                    <a:lstStyle/>
                    <a:p>
                      <a:r>
                        <a:rPr lang="en-IE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Assigns a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282253"/>
                  </a:ext>
                </a:extLst>
              </a:tr>
              <a:tr h="372102">
                <a:tc>
                  <a:txBody>
                    <a:bodyPr/>
                    <a:lstStyle/>
                    <a:p>
                      <a:r>
                        <a:rPr lang="en-IE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Checks if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425956"/>
                  </a:ext>
                </a:extLst>
              </a:tr>
              <a:tr h="372102">
                <a:tc>
                  <a:txBody>
                    <a:bodyPr/>
                    <a:lstStyle/>
                    <a:p>
                      <a:r>
                        <a:rPr lang="en-IE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604575"/>
                  </a:ext>
                </a:extLst>
              </a:tr>
              <a:tr h="372102">
                <a:tc>
                  <a:txBody>
                    <a:bodyPr/>
                    <a:lstStyle/>
                    <a:p>
                      <a:r>
                        <a:rPr lang="en-IE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Greater or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794533"/>
                  </a:ext>
                </a:extLst>
              </a:tr>
              <a:tr h="372102">
                <a:tc>
                  <a:txBody>
                    <a:bodyPr/>
                    <a:lstStyle/>
                    <a:p>
                      <a:r>
                        <a:rPr lang="en-IE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842033"/>
                  </a:ext>
                </a:extLst>
              </a:tr>
              <a:tr h="372102">
                <a:tc>
                  <a:txBody>
                    <a:bodyPr/>
                    <a:lstStyle/>
                    <a:p>
                      <a:r>
                        <a:rPr lang="en-IE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Less than or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830011"/>
                  </a:ext>
                </a:extLst>
              </a:tr>
              <a:tr h="372102">
                <a:tc>
                  <a:txBody>
                    <a:bodyPr/>
                    <a:lstStyle/>
                    <a:p>
                      <a:r>
                        <a:rPr lang="en-IE" dirty="0"/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Plus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474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3037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6FEBB-11D9-C5DB-5D3F-65B83804C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Variable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6A58E-0B43-DC46-AFD5-8F10279B2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3985628" cy="4050792"/>
          </a:xfrm>
        </p:spPr>
        <p:txBody>
          <a:bodyPr/>
          <a:lstStyle/>
          <a:p>
            <a:r>
              <a:rPr lang="en-IE" dirty="0"/>
              <a:t>There are a number of built in types in python. This week we will only use: </a:t>
            </a:r>
          </a:p>
          <a:p>
            <a:pPr lvl="2"/>
            <a:r>
              <a:rPr lang="en-IE" sz="2800" i="1" dirty="0"/>
              <a:t>integer,</a:t>
            </a:r>
            <a:r>
              <a:rPr lang="en-IE" sz="2800" dirty="0"/>
              <a:t> </a:t>
            </a:r>
          </a:p>
          <a:p>
            <a:pPr lvl="2"/>
            <a:r>
              <a:rPr lang="en-IE" sz="2800" i="1" dirty="0"/>
              <a:t>float</a:t>
            </a:r>
            <a:r>
              <a:rPr lang="en-IE" sz="2800" dirty="0"/>
              <a:t> and </a:t>
            </a:r>
          </a:p>
          <a:p>
            <a:pPr lvl="2"/>
            <a:r>
              <a:rPr lang="en-IE" sz="2800" i="1" dirty="0"/>
              <a:t>string</a:t>
            </a:r>
          </a:p>
        </p:txBody>
      </p:sp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1D27E6A2-3C5E-C5CC-AD76-9FF6E9781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039225"/>
              </p:ext>
            </p:extLst>
          </p:nvPr>
        </p:nvGraphicFramePr>
        <p:xfrm>
          <a:off x="5861723" y="1075694"/>
          <a:ext cx="4686116" cy="3793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344">
                  <a:extLst>
                    <a:ext uri="{9D8B030D-6E8A-4147-A177-3AD203B41FA5}">
                      <a16:colId xmlns:a16="http://schemas.microsoft.com/office/drawing/2014/main" val="3115630163"/>
                    </a:ext>
                  </a:extLst>
                </a:gridCol>
                <a:gridCol w="2349772">
                  <a:extLst>
                    <a:ext uri="{9D8B030D-6E8A-4147-A177-3AD203B41FA5}">
                      <a16:colId xmlns:a16="http://schemas.microsoft.com/office/drawing/2014/main" val="2529824443"/>
                    </a:ext>
                  </a:extLst>
                </a:gridCol>
              </a:tblGrid>
              <a:tr h="3721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773507"/>
                  </a:ext>
                </a:extLst>
              </a:tr>
              <a:tr h="372102">
                <a:tc>
                  <a:txBody>
                    <a:bodyPr/>
                    <a:lstStyle/>
                    <a:p>
                      <a:r>
                        <a:rPr lang="en-IE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282253"/>
                  </a:ext>
                </a:extLst>
              </a:tr>
              <a:tr h="372102">
                <a:tc>
                  <a:txBody>
                    <a:bodyPr/>
                    <a:lstStyle/>
                    <a:p>
                      <a:r>
                        <a:rPr lang="en-IE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123.0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425956"/>
                  </a:ext>
                </a:extLst>
              </a:tr>
              <a:tr h="372102">
                <a:tc>
                  <a:txBody>
                    <a:bodyPr/>
                    <a:lstStyle/>
                    <a:p>
                      <a:r>
                        <a:rPr lang="en-IE" dirty="0" err="1"/>
                        <a:t>boolean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True or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604575"/>
                  </a:ext>
                </a:extLst>
              </a:tr>
              <a:tr h="372102">
                <a:tc>
                  <a:txBody>
                    <a:bodyPr/>
                    <a:lstStyle/>
                    <a:p>
                      <a:r>
                        <a:rPr lang="en-IE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‘hi mom’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794533"/>
                  </a:ext>
                </a:extLst>
              </a:tr>
              <a:tr h="372102">
                <a:tc>
                  <a:txBody>
                    <a:bodyPr/>
                    <a:lstStyle/>
                    <a:p>
                      <a:r>
                        <a:rPr lang="en-IE" dirty="0"/>
                        <a:t>list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[1,2,3]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842033"/>
                  </a:ext>
                </a:extLst>
              </a:tr>
              <a:tr h="372102">
                <a:tc>
                  <a:txBody>
                    <a:bodyPr/>
                    <a:lstStyle/>
                    <a:p>
                      <a:r>
                        <a:rPr lang="en-IE" dirty="0"/>
                        <a:t>Tuple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(1,2,3)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830011"/>
                  </a:ext>
                </a:extLst>
              </a:tr>
              <a:tr h="372102">
                <a:tc>
                  <a:txBody>
                    <a:bodyPr/>
                    <a:lstStyle/>
                    <a:p>
                      <a:r>
                        <a:rPr lang="en-IE" dirty="0"/>
                        <a:t>Dictionary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{</a:t>
                      </a:r>
                    </a:p>
                    <a:p>
                      <a:r>
                        <a:rPr lang="en-IE" dirty="0"/>
                        <a:t>    ‘name’ : ‘</a:t>
                      </a:r>
                      <a:r>
                        <a:rPr lang="en-IE" dirty="0" err="1"/>
                        <a:t>fred</a:t>
                      </a:r>
                      <a:r>
                        <a:rPr lang="en-IE" dirty="0"/>
                        <a:t>’, </a:t>
                      </a:r>
                    </a:p>
                    <a:p>
                      <a:r>
                        <a:rPr lang="en-IE" dirty="0"/>
                        <a:t>    ‘age’:21</a:t>
                      </a:r>
                    </a:p>
                    <a:p>
                      <a:r>
                        <a:rPr lang="en-IE" dirty="0"/>
                        <a:t>}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47423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6A679A3-4205-368D-52E2-A1ABBB5304B8}"/>
              </a:ext>
            </a:extLst>
          </p:cNvPr>
          <p:cNvSpPr txBox="1"/>
          <p:nvPr/>
        </p:nvSpPr>
        <p:spPr>
          <a:xfrm>
            <a:off x="6390289" y="5029884"/>
            <a:ext cx="4403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Other types: complex and Set</a:t>
            </a:r>
          </a:p>
        </p:txBody>
      </p:sp>
    </p:spTree>
    <p:extLst>
      <p:ext uri="{BB962C8B-B14F-4D97-AF65-F5344CB8AC3E}">
        <p14:creationId xmlns:p14="http://schemas.microsoft.com/office/powerpoint/2010/main" val="2938004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2F0CA-D33B-4C8D-A4A5-404FF4903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34202"/>
            <a:ext cx="10058400" cy="1609344"/>
          </a:xfrm>
        </p:spPr>
        <p:txBody>
          <a:bodyPr>
            <a:noAutofit/>
          </a:bodyPr>
          <a:lstStyle/>
          <a:p>
            <a:pPr algn="ctr"/>
            <a:r>
              <a:rPr lang="en-IE" sz="6600" dirty="0"/>
              <a:t>Do the lab stand up and drink some water</a:t>
            </a:r>
          </a:p>
        </p:txBody>
      </p:sp>
    </p:spTree>
    <p:extLst>
      <p:ext uri="{BB962C8B-B14F-4D97-AF65-F5344CB8AC3E}">
        <p14:creationId xmlns:p14="http://schemas.microsoft.com/office/powerpoint/2010/main" val="2874281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BE44F8B11DE4F939C950F2FB86D25" ma:contentTypeVersion="11" ma:contentTypeDescription="Create a new document." ma:contentTypeScope="" ma:versionID="34395f23b8de4b16e096ba3e98d4229f">
  <xsd:schema xmlns:xsd="http://www.w3.org/2001/XMLSchema" xmlns:xs="http://www.w3.org/2001/XMLSchema" xmlns:p="http://schemas.microsoft.com/office/2006/metadata/properties" xmlns:ns3="022397c6-a0dd-4bd1-b5b2-3083c75319a8" xmlns:ns4="3b79411a-74a9-4456-bf24-7becf0a1874f" targetNamespace="http://schemas.microsoft.com/office/2006/metadata/properties" ma:root="true" ma:fieldsID="28687c8373083c78378f53178b130d56" ns3:_="" ns4:_="">
    <xsd:import namespace="022397c6-a0dd-4bd1-b5b2-3083c75319a8"/>
    <xsd:import namespace="3b79411a-74a9-4456-bf24-7becf0a1874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2397c6-a0dd-4bd1-b5b2-3083c75319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9411a-74a9-4456-bf24-7becf0a187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7E7B250-A0BB-4D63-9061-469A9AC3CB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2397c6-a0dd-4bd1-b5b2-3083c75319a8"/>
    <ds:schemaRef ds:uri="3b79411a-74a9-4456-bf24-7becf0a187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3F962E-2A62-4241-9ED6-8AA3A164CFB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F3BE34A-32C9-4C91-B1CF-33F70A7D8B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166</TotalTime>
  <Words>177</Words>
  <Application>Microsoft Office PowerPoint</Application>
  <PresentationFormat>Widescreen</PresentationFormat>
  <Paragraphs>70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Rockwell</vt:lpstr>
      <vt:lpstr>Rockwell Condensed</vt:lpstr>
      <vt:lpstr>Wingdings</vt:lpstr>
      <vt:lpstr>Wood Type</vt:lpstr>
      <vt:lpstr>Python</vt:lpstr>
      <vt:lpstr>This Lecture</vt:lpstr>
      <vt:lpstr>Arithmetic</vt:lpstr>
      <vt:lpstr>Variable Types</vt:lpstr>
      <vt:lpstr>Do the lab stand up and drink some water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up Of Environment</dc:title>
  <dc:creator>Andrew Beatty</dc:creator>
  <cp:lastModifiedBy>Andrew Beatty</cp:lastModifiedBy>
  <cp:revision>2</cp:revision>
  <dcterms:created xsi:type="dcterms:W3CDTF">2021-01-04T12:46:45Z</dcterms:created>
  <dcterms:modified xsi:type="dcterms:W3CDTF">2024-02-02T16:00:05Z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0x010100C05BE44F8B11DE4F939C950F2FB86D25</vt:lpwstr>
  </property>
</Properties>
</file>