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EA016-3771-41FB-8432-0F2C77FDCCAF}" v="1" dt="2024-02-02T16:00:30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eatty" userId="ddf183e3-d1da-49e1-9619-81ceb6b4ef92" providerId="ADAL" clId="{2F0EA016-3771-41FB-8432-0F2C77FDCCAF}"/>
    <pc:docChg chg="custSel delSld modSld">
      <pc:chgData name="Andrew Beatty" userId="ddf183e3-d1da-49e1-9619-81ceb6b4ef92" providerId="ADAL" clId="{2F0EA016-3771-41FB-8432-0F2C77FDCCAF}" dt="2024-02-02T16:00:41.912" v="5" actId="47"/>
      <pc:docMkLst>
        <pc:docMk/>
      </pc:docMkLst>
      <pc:sldChg chg="delSp modTransition modAnim">
        <pc:chgData name="Andrew Beatty" userId="ddf183e3-d1da-49e1-9619-81ceb6b4ef92" providerId="ADAL" clId="{2F0EA016-3771-41FB-8432-0F2C77FDCCAF}" dt="2024-02-02T16:00:30.339" v="0"/>
        <pc:sldMkLst>
          <pc:docMk/>
          <pc:sldMk cId="1857251170" sldId="256"/>
        </pc:sldMkLst>
        <pc:picChg chg="del">
          <ac:chgData name="Andrew Beatty" userId="ddf183e3-d1da-49e1-9619-81ceb6b4ef92" providerId="ADAL" clId="{2F0EA016-3771-41FB-8432-0F2C77FDCCAF}" dt="2024-02-02T16:00:30.339" v="0"/>
          <ac:picMkLst>
            <pc:docMk/>
            <pc:sldMk cId="1857251170" sldId="256"/>
            <ac:picMk id="15" creationId="{62E9DE6B-536F-AEDF-E4EF-459AAE85A592}"/>
          </ac:picMkLst>
        </pc:picChg>
      </pc:sldChg>
      <pc:sldChg chg="delSp modTransition modAnim">
        <pc:chgData name="Andrew Beatty" userId="ddf183e3-d1da-49e1-9619-81ceb6b4ef92" providerId="ADAL" clId="{2F0EA016-3771-41FB-8432-0F2C77FDCCAF}" dt="2024-02-02T16:00:30.339" v="0"/>
        <pc:sldMkLst>
          <pc:docMk/>
          <pc:sldMk cId="1075996791" sldId="257"/>
        </pc:sldMkLst>
        <pc:picChg chg="del">
          <ac:chgData name="Andrew Beatty" userId="ddf183e3-d1da-49e1-9619-81ceb6b4ef92" providerId="ADAL" clId="{2F0EA016-3771-41FB-8432-0F2C77FDCCAF}" dt="2024-02-02T16:00:30.339" v="0"/>
          <ac:picMkLst>
            <pc:docMk/>
            <pc:sldMk cId="1075996791" sldId="257"/>
            <ac:picMk id="8" creationId="{7D5840BD-27A5-E790-1071-0772C2AA7291}"/>
          </ac:picMkLst>
        </pc:picChg>
      </pc:sldChg>
      <pc:sldChg chg="del modTransition">
        <pc:chgData name="Andrew Beatty" userId="ddf183e3-d1da-49e1-9619-81ceb6b4ef92" providerId="ADAL" clId="{2F0EA016-3771-41FB-8432-0F2C77FDCCAF}" dt="2024-02-02T16:00:33.724" v="1" actId="47"/>
        <pc:sldMkLst>
          <pc:docMk/>
          <pc:sldMk cId="3828622011" sldId="258"/>
        </pc:sldMkLst>
      </pc:sldChg>
      <pc:sldChg chg="delSp modTransition modAnim">
        <pc:chgData name="Andrew Beatty" userId="ddf183e3-d1da-49e1-9619-81ceb6b4ef92" providerId="ADAL" clId="{2F0EA016-3771-41FB-8432-0F2C77FDCCAF}" dt="2024-02-02T16:00:30.339" v="0"/>
        <pc:sldMkLst>
          <pc:docMk/>
          <pc:sldMk cId="1293163625" sldId="259"/>
        </pc:sldMkLst>
        <pc:picChg chg="del">
          <ac:chgData name="Andrew Beatty" userId="ddf183e3-d1da-49e1-9619-81ceb6b4ef92" providerId="ADAL" clId="{2F0EA016-3771-41FB-8432-0F2C77FDCCAF}" dt="2024-02-02T16:00:30.339" v="0"/>
          <ac:picMkLst>
            <pc:docMk/>
            <pc:sldMk cId="1293163625" sldId="259"/>
            <ac:picMk id="11" creationId="{415A8DA9-9899-7A5A-865B-C425175A51DA}"/>
          </ac:picMkLst>
        </pc:picChg>
      </pc:sldChg>
      <pc:sldChg chg="delSp modTransition modAnim">
        <pc:chgData name="Andrew Beatty" userId="ddf183e3-d1da-49e1-9619-81ceb6b4ef92" providerId="ADAL" clId="{2F0EA016-3771-41FB-8432-0F2C77FDCCAF}" dt="2024-02-02T16:00:30.339" v="0"/>
        <pc:sldMkLst>
          <pc:docMk/>
          <pc:sldMk cId="2874281208" sldId="260"/>
        </pc:sldMkLst>
        <pc:picChg chg="del">
          <ac:chgData name="Andrew Beatty" userId="ddf183e3-d1da-49e1-9619-81ceb6b4ef92" providerId="ADAL" clId="{2F0EA016-3771-41FB-8432-0F2C77FDCCAF}" dt="2024-02-02T16:00:30.339" v="0"/>
          <ac:picMkLst>
            <pc:docMk/>
            <pc:sldMk cId="2874281208" sldId="260"/>
            <ac:picMk id="6" creationId="{2606C075-9487-AD0A-80AE-D8B908C846BE}"/>
          </ac:picMkLst>
        </pc:picChg>
      </pc:sldChg>
      <pc:sldChg chg="del modTransition">
        <pc:chgData name="Andrew Beatty" userId="ddf183e3-d1da-49e1-9619-81ceb6b4ef92" providerId="ADAL" clId="{2F0EA016-3771-41FB-8432-0F2C77FDCCAF}" dt="2024-02-02T16:00:35.012" v="2" actId="47"/>
        <pc:sldMkLst>
          <pc:docMk/>
          <pc:sldMk cId="2930982974" sldId="261"/>
        </pc:sldMkLst>
      </pc:sldChg>
      <pc:sldChg chg="delSp del mod modTransition delAnim">
        <pc:chgData name="Andrew Beatty" userId="ddf183e3-d1da-49e1-9619-81ceb6b4ef92" providerId="ADAL" clId="{2F0EA016-3771-41FB-8432-0F2C77FDCCAF}" dt="2024-02-02T16:00:39.789" v="4" actId="47"/>
        <pc:sldMkLst>
          <pc:docMk/>
          <pc:sldMk cId="3981562840" sldId="262"/>
        </pc:sldMkLst>
        <pc:picChg chg="del">
          <ac:chgData name="Andrew Beatty" userId="ddf183e3-d1da-49e1-9619-81ceb6b4ef92" providerId="ADAL" clId="{2F0EA016-3771-41FB-8432-0F2C77FDCCAF}" dt="2024-02-02T16:00:38.601" v="3" actId="478"/>
          <ac:picMkLst>
            <pc:docMk/>
            <pc:sldMk cId="3981562840" sldId="262"/>
            <ac:picMk id="4" creationId="{0D75399B-0512-8928-02F8-658FE142EADD}"/>
          </ac:picMkLst>
        </pc:picChg>
      </pc:sldChg>
      <pc:sldChg chg="del modTransition">
        <pc:chgData name="Andrew Beatty" userId="ddf183e3-d1da-49e1-9619-81ceb6b4ef92" providerId="ADAL" clId="{2F0EA016-3771-41FB-8432-0F2C77FDCCAF}" dt="2024-02-02T16:00:41.912" v="5" actId="47"/>
        <pc:sldMkLst>
          <pc:docMk/>
          <pc:sldMk cId="27161452" sldId="263"/>
        </pc:sldMkLst>
      </pc:sldChg>
    </pc:docChg>
  </pc:docChgLst>
  <pc:docChgLst>
    <pc:chgData name="Andrew Beatty" userId="ddf183e3-d1da-49e1-9619-81ceb6b4ef92" providerId="ADAL" clId="{BC333403-45EC-4B06-AF4E-A89CC3D08ABB}"/>
    <pc:docChg chg="custSel addSld modSld">
      <pc:chgData name="Andrew Beatty" userId="ddf183e3-d1da-49e1-9619-81ceb6b4ef92" providerId="ADAL" clId="{BC333403-45EC-4B06-AF4E-A89CC3D08ABB}" dt="2023-01-30T21:53:18.604" v="59"/>
      <pc:docMkLst>
        <pc:docMk/>
      </pc:docMkLst>
      <pc:sldChg chg="addSp delSp modSp mod modTransition modAnim">
        <pc:chgData name="Andrew Beatty" userId="ddf183e3-d1da-49e1-9619-81ceb6b4ef92" providerId="ADAL" clId="{BC333403-45EC-4B06-AF4E-A89CC3D08ABB}" dt="2023-01-30T21:01:40.815" v="38"/>
        <pc:sldMkLst>
          <pc:docMk/>
          <pc:sldMk cId="1857251170" sldId="256"/>
        </pc:sldMkLst>
        <pc:spChg chg="mod">
          <ac:chgData name="Andrew Beatty" userId="ddf183e3-d1da-49e1-9619-81ceb6b4ef92" providerId="ADAL" clId="{BC333403-45EC-4B06-AF4E-A89CC3D08ABB}" dt="2023-01-30T20:59:13.656" v="34" actId="20577"/>
          <ac:spMkLst>
            <pc:docMk/>
            <pc:sldMk cId="1857251170" sldId="256"/>
            <ac:spMk id="3" creationId="{190AD773-E8E4-4EB2-8065-976FF11ACE30}"/>
          </ac:spMkLst>
        </pc:spChg>
        <pc:spChg chg="mod">
          <ac:chgData name="Andrew Beatty" userId="ddf183e3-d1da-49e1-9619-81ceb6b4ef92" providerId="ADAL" clId="{BC333403-45EC-4B06-AF4E-A89CC3D08ABB}" dt="2023-01-30T20:58:56.123" v="10" actId="255"/>
          <ac:spMkLst>
            <pc:docMk/>
            <pc:sldMk cId="1857251170" sldId="256"/>
            <ac:spMk id="4" creationId="{A3903A58-A5D5-456D-8329-0F291A4856A9}"/>
          </ac:spMkLst>
        </pc:spChg>
        <pc:picChg chg="add del mod">
          <ac:chgData name="Andrew Beatty" userId="ddf183e3-d1da-49e1-9619-81ceb6b4ef92" providerId="ADAL" clId="{BC333403-45EC-4B06-AF4E-A89CC3D08ABB}" dt="2023-01-30T21:01:24.170" v="37"/>
          <ac:picMkLst>
            <pc:docMk/>
            <pc:sldMk cId="1857251170" sldId="256"/>
            <ac:picMk id="11" creationId="{237303C9-3A7F-FBAE-1808-5CC17D6F2406}"/>
          </ac:picMkLst>
        </pc:picChg>
        <pc:picChg chg="add del mod ord">
          <ac:chgData name="Andrew Beatty" userId="ddf183e3-d1da-49e1-9619-81ceb6b4ef92" providerId="ADAL" clId="{BC333403-45EC-4B06-AF4E-A89CC3D08ABB}" dt="2023-01-30T21:01:40.815" v="38"/>
          <ac:picMkLst>
            <pc:docMk/>
            <pc:sldMk cId="1857251170" sldId="256"/>
            <ac:picMk id="14" creationId="{B0B2CCE0-8CED-049B-25E1-8AC0F78B6EE7}"/>
          </ac:picMkLst>
        </pc:picChg>
        <pc:picChg chg="add mod">
          <ac:chgData name="Andrew Beatty" userId="ddf183e3-d1da-49e1-9619-81ceb6b4ef92" providerId="ADAL" clId="{BC333403-45EC-4B06-AF4E-A89CC3D08ABB}" dt="2023-01-30T21:01:40.815" v="38"/>
          <ac:picMkLst>
            <pc:docMk/>
            <pc:sldMk cId="1857251170" sldId="256"/>
            <ac:picMk id="15" creationId="{62E9DE6B-536F-AEDF-E4EF-459AAE85A592}"/>
          </ac:picMkLst>
        </pc:picChg>
      </pc:sldChg>
      <pc:sldChg chg="addSp modSp">
        <pc:chgData name="Andrew Beatty" userId="ddf183e3-d1da-49e1-9619-81ceb6b4ef92" providerId="ADAL" clId="{BC333403-45EC-4B06-AF4E-A89CC3D08ABB}" dt="2023-01-30T21:02:59.934" v="39"/>
        <pc:sldMkLst>
          <pc:docMk/>
          <pc:sldMk cId="1075996791" sldId="257"/>
        </pc:sldMkLst>
        <pc:picChg chg="add mod">
          <ac:chgData name="Andrew Beatty" userId="ddf183e3-d1da-49e1-9619-81ceb6b4ef92" providerId="ADAL" clId="{BC333403-45EC-4B06-AF4E-A89CC3D08ABB}" dt="2023-01-30T21:02:59.934" v="39"/>
          <ac:picMkLst>
            <pc:docMk/>
            <pc:sldMk cId="1075996791" sldId="257"/>
            <ac:picMk id="8" creationId="{7D5840BD-27A5-E790-1071-0772C2AA7291}"/>
          </ac:picMkLst>
        </pc:picChg>
      </pc:sldChg>
      <pc:sldChg chg="addSp delSp modSp mod modTransition delAnim modAnim">
        <pc:chgData name="Andrew Beatty" userId="ddf183e3-d1da-49e1-9619-81ceb6b4ef92" providerId="ADAL" clId="{BC333403-45EC-4B06-AF4E-A89CC3D08ABB}" dt="2023-01-30T21:23:42.642" v="44"/>
        <pc:sldMkLst>
          <pc:docMk/>
          <pc:sldMk cId="3828622011" sldId="258"/>
        </pc:sldMkLst>
        <pc:picChg chg="add del mod">
          <ac:chgData name="Andrew Beatty" userId="ddf183e3-d1da-49e1-9619-81ceb6b4ef92" providerId="ADAL" clId="{BC333403-45EC-4B06-AF4E-A89CC3D08ABB}" dt="2023-01-30T21:21:07.880" v="41" actId="478"/>
          <ac:picMkLst>
            <pc:docMk/>
            <pc:sldMk cId="3828622011" sldId="258"/>
            <ac:picMk id="5" creationId="{5D03F33A-0CC3-1427-4B02-1C3B0C8FF45F}"/>
          </ac:picMkLst>
        </pc:picChg>
        <pc:picChg chg="add del mod">
          <ac:chgData name="Andrew Beatty" userId="ddf183e3-d1da-49e1-9619-81ceb6b4ef92" providerId="ADAL" clId="{BC333403-45EC-4B06-AF4E-A89CC3D08ABB}" dt="2023-01-30T21:22:19.767" v="43" actId="478"/>
          <ac:picMkLst>
            <pc:docMk/>
            <pc:sldMk cId="3828622011" sldId="258"/>
            <ac:picMk id="6" creationId="{985FEC45-B072-F567-8336-66F1D06DD6BA}"/>
          </ac:picMkLst>
        </pc:picChg>
        <pc:picChg chg="add mod">
          <ac:chgData name="Andrew Beatty" userId="ddf183e3-d1da-49e1-9619-81ceb6b4ef92" providerId="ADAL" clId="{BC333403-45EC-4B06-AF4E-A89CC3D08ABB}" dt="2023-01-30T21:23:42.642" v="44"/>
          <ac:picMkLst>
            <pc:docMk/>
            <pc:sldMk cId="3828622011" sldId="258"/>
            <ac:picMk id="7" creationId="{1BC6E47B-87D8-DF8F-14DC-E4F9618302D7}"/>
          </ac:picMkLst>
        </pc:picChg>
      </pc:sldChg>
      <pc:sldChg chg="addSp delSp modSp mod modTransition modAnim">
        <pc:chgData name="Andrew Beatty" userId="ddf183e3-d1da-49e1-9619-81ceb6b4ef92" providerId="ADAL" clId="{BC333403-45EC-4B06-AF4E-A89CC3D08ABB}" dt="2023-01-30T21:52:39.479" v="58"/>
        <pc:sldMkLst>
          <pc:docMk/>
          <pc:sldMk cId="1293163625" sldId="259"/>
        </pc:sldMkLst>
        <pc:picChg chg="add del mod">
          <ac:chgData name="Andrew Beatty" userId="ddf183e3-d1da-49e1-9619-81ceb6b4ef92" providerId="ADAL" clId="{BC333403-45EC-4B06-AF4E-A89CC3D08ABB}" dt="2023-01-30T21:50:50.009" v="57"/>
          <ac:picMkLst>
            <pc:docMk/>
            <pc:sldMk cId="1293163625" sldId="259"/>
            <ac:picMk id="7" creationId="{7C51F1C1-92E1-1FC7-52F0-C30A0C1DA124}"/>
          </ac:picMkLst>
        </pc:picChg>
        <pc:picChg chg="add del mod ord">
          <ac:chgData name="Andrew Beatty" userId="ddf183e3-d1da-49e1-9619-81ceb6b4ef92" providerId="ADAL" clId="{BC333403-45EC-4B06-AF4E-A89CC3D08ABB}" dt="2023-01-30T21:52:39.479" v="58"/>
          <ac:picMkLst>
            <pc:docMk/>
            <pc:sldMk cId="1293163625" sldId="259"/>
            <ac:picMk id="10" creationId="{4E9EDED5-ED2A-8A92-7951-A4592DF3C4BC}"/>
          </ac:picMkLst>
        </pc:picChg>
        <pc:picChg chg="add mod">
          <ac:chgData name="Andrew Beatty" userId="ddf183e3-d1da-49e1-9619-81ceb6b4ef92" providerId="ADAL" clId="{BC333403-45EC-4B06-AF4E-A89CC3D08ABB}" dt="2023-01-30T21:52:39.479" v="58"/>
          <ac:picMkLst>
            <pc:docMk/>
            <pc:sldMk cId="1293163625" sldId="259"/>
            <ac:picMk id="11" creationId="{415A8DA9-9899-7A5A-865B-C425175A51DA}"/>
          </ac:picMkLst>
        </pc:picChg>
      </pc:sldChg>
      <pc:sldChg chg="addSp modSp">
        <pc:chgData name="Andrew Beatty" userId="ddf183e3-d1da-49e1-9619-81ceb6b4ef92" providerId="ADAL" clId="{BC333403-45EC-4B06-AF4E-A89CC3D08ABB}" dt="2023-01-30T21:53:18.604" v="59"/>
        <pc:sldMkLst>
          <pc:docMk/>
          <pc:sldMk cId="2874281208" sldId="260"/>
        </pc:sldMkLst>
        <pc:picChg chg="add mod">
          <ac:chgData name="Andrew Beatty" userId="ddf183e3-d1da-49e1-9619-81ceb6b4ef92" providerId="ADAL" clId="{BC333403-45EC-4B06-AF4E-A89CC3D08ABB}" dt="2023-01-30T21:53:18.604" v="59"/>
          <ac:picMkLst>
            <pc:docMk/>
            <pc:sldMk cId="2874281208" sldId="260"/>
            <ac:picMk id="6" creationId="{2606C075-9487-AD0A-80AE-D8B908C846BE}"/>
          </ac:picMkLst>
        </pc:picChg>
      </pc:sldChg>
      <pc:sldChg chg="addSp delSp modSp new mod modTransition modAnim">
        <pc:chgData name="Andrew Beatty" userId="ddf183e3-d1da-49e1-9619-81ceb6b4ef92" providerId="ADAL" clId="{BC333403-45EC-4B06-AF4E-A89CC3D08ABB}" dt="2023-01-30T21:28:08.687" v="48"/>
        <pc:sldMkLst>
          <pc:docMk/>
          <pc:sldMk cId="2930982974" sldId="261"/>
        </pc:sldMkLst>
        <pc:spChg chg="del">
          <ac:chgData name="Andrew Beatty" userId="ddf183e3-d1da-49e1-9619-81ceb6b4ef92" providerId="ADAL" clId="{BC333403-45EC-4B06-AF4E-A89CC3D08ABB}" dt="2023-01-30T21:25:13.964" v="46" actId="478"/>
          <ac:spMkLst>
            <pc:docMk/>
            <pc:sldMk cId="2930982974" sldId="261"/>
            <ac:spMk id="2" creationId="{35D0487E-DCA5-847D-044F-A095018283A7}"/>
          </ac:spMkLst>
        </pc:spChg>
        <pc:spChg chg="del">
          <ac:chgData name="Andrew Beatty" userId="ddf183e3-d1da-49e1-9619-81ceb6b4ef92" providerId="ADAL" clId="{BC333403-45EC-4B06-AF4E-A89CC3D08ABB}" dt="2023-01-30T21:25:15.604" v="47" actId="478"/>
          <ac:spMkLst>
            <pc:docMk/>
            <pc:sldMk cId="2930982974" sldId="261"/>
            <ac:spMk id="3" creationId="{F5FB6C90-FE99-9133-F62B-3A49BCC63031}"/>
          </ac:spMkLst>
        </pc:spChg>
        <pc:picChg chg="add mod">
          <ac:chgData name="Andrew Beatty" userId="ddf183e3-d1da-49e1-9619-81ceb6b4ef92" providerId="ADAL" clId="{BC333403-45EC-4B06-AF4E-A89CC3D08ABB}" dt="2023-01-30T21:28:08.687" v="48"/>
          <ac:picMkLst>
            <pc:docMk/>
            <pc:sldMk cId="2930982974" sldId="261"/>
            <ac:picMk id="4" creationId="{260D02AF-B389-59B2-7BB1-0BBAA75EE353}"/>
          </ac:picMkLst>
        </pc:picChg>
      </pc:sldChg>
      <pc:sldChg chg="addSp delSp modSp new mod modTransition modAnim">
        <pc:chgData name="Andrew Beatty" userId="ddf183e3-d1da-49e1-9619-81ceb6b4ef92" providerId="ADAL" clId="{BC333403-45EC-4B06-AF4E-A89CC3D08ABB}" dt="2023-01-30T21:41:26.632" v="52"/>
        <pc:sldMkLst>
          <pc:docMk/>
          <pc:sldMk cId="3981562840" sldId="262"/>
        </pc:sldMkLst>
        <pc:spChg chg="del">
          <ac:chgData name="Andrew Beatty" userId="ddf183e3-d1da-49e1-9619-81ceb6b4ef92" providerId="ADAL" clId="{BC333403-45EC-4B06-AF4E-A89CC3D08ABB}" dt="2023-01-30T21:28:16.093" v="50" actId="478"/>
          <ac:spMkLst>
            <pc:docMk/>
            <pc:sldMk cId="3981562840" sldId="262"/>
            <ac:spMk id="2" creationId="{398A0077-9EE5-F579-0B39-8FCFFBB6A287}"/>
          </ac:spMkLst>
        </pc:spChg>
        <pc:spChg chg="del">
          <ac:chgData name="Andrew Beatty" userId="ddf183e3-d1da-49e1-9619-81ceb6b4ef92" providerId="ADAL" clId="{BC333403-45EC-4B06-AF4E-A89CC3D08ABB}" dt="2023-01-30T21:28:17.708" v="51" actId="478"/>
          <ac:spMkLst>
            <pc:docMk/>
            <pc:sldMk cId="3981562840" sldId="262"/>
            <ac:spMk id="3" creationId="{BC2C6133-A4A5-EC79-6C44-A9889B8BC8BB}"/>
          </ac:spMkLst>
        </pc:spChg>
        <pc:picChg chg="add mod">
          <ac:chgData name="Andrew Beatty" userId="ddf183e3-d1da-49e1-9619-81ceb6b4ef92" providerId="ADAL" clId="{BC333403-45EC-4B06-AF4E-A89CC3D08ABB}" dt="2023-01-30T21:41:26.632" v="52"/>
          <ac:picMkLst>
            <pc:docMk/>
            <pc:sldMk cId="3981562840" sldId="262"/>
            <ac:picMk id="4" creationId="{0D75399B-0512-8928-02F8-658FE142EADD}"/>
          </ac:picMkLst>
        </pc:picChg>
      </pc:sldChg>
      <pc:sldChg chg="addSp modSp new modTransition modAnim">
        <pc:chgData name="Andrew Beatty" userId="ddf183e3-d1da-49e1-9619-81ceb6b4ef92" providerId="ADAL" clId="{BC333403-45EC-4B06-AF4E-A89CC3D08ABB}" dt="2023-01-30T21:49:01.029" v="54"/>
        <pc:sldMkLst>
          <pc:docMk/>
          <pc:sldMk cId="27161452" sldId="263"/>
        </pc:sldMkLst>
        <pc:picChg chg="add mod">
          <ac:chgData name="Andrew Beatty" userId="ddf183e3-d1da-49e1-9619-81ceb6b4ef92" providerId="ADAL" clId="{BC333403-45EC-4B06-AF4E-A89CC3D08ABB}" dt="2023-01-30T21:49:01.029" v="54"/>
          <ac:picMkLst>
            <pc:docMk/>
            <pc:sldMk cId="27161452" sldId="263"/>
            <ac:picMk id="2" creationId="{E8EB31D6-B5EF-C64E-82C5-78A4D70504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w.Beatty@gmit.i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1AF-CA38-405A-8AF5-D1B294E19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sz="8800" dirty="0"/>
              <a:t>First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AD773-E8E4-4EB2-8065-976FF11A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Programming and Scripting</a:t>
            </a:r>
          </a:p>
          <a:p>
            <a:r>
              <a:rPr lang="en-IE" dirty="0">
                <a:hlinkClick r:id="rId2"/>
              </a:rPr>
              <a:t>Andrew.Beatty@atu.ie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03A58-A5D5-456D-8329-0F291A4856A9}"/>
              </a:ext>
            </a:extLst>
          </p:cNvPr>
          <p:cNvSpPr txBox="1"/>
          <p:nvPr/>
        </p:nvSpPr>
        <p:spPr>
          <a:xfrm>
            <a:off x="9729216" y="4468031"/>
            <a:ext cx="104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dirty="0" err="1"/>
              <a:t>Pands</a:t>
            </a:r>
            <a:r>
              <a:rPr lang="en-IE" sz="1400" dirty="0"/>
              <a:t> 2.4</a:t>
            </a:r>
          </a:p>
        </p:txBody>
      </p:sp>
    </p:spTree>
    <p:extLst>
      <p:ext uri="{BB962C8B-B14F-4D97-AF65-F5344CB8AC3E}">
        <p14:creationId xmlns:p14="http://schemas.microsoft.com/office/powerpoint/2010/main" val="1857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AFC5-BBAE-46F0-8848-40DE286A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230A-53DA-4550-8E30-E5960F21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/>
              <a:t>Using </a:t>
            </a:r>
            <a:r>
              <a:rPr lang="en-IE" dirty="0" err="1"/>
              <a:t>VScode</a:t>
            </a:r>
            <a:r>
              <a:rPr lang="en-IE" dirty="0"/>
              <a:t> (file.py) and running program</a:t>
            </a:r>
          </a:p>
          <a:p>
            <a:pPr lvl="1"/>
            <a:r>
              <a:rPr lang="en-IE" dirty="0"/>
              <a:t>The importance of laying out your code neatly</a:t>
            </a:r>
          </a:p>
          <a:p>
            <a:pPr lvl="1"/>
            <a:r>
              <a:rPr lang="en-IE" dirty="0"/>
              <a:t>Comments</a:t>
            </a:r>
          </a:p>
          <a:p>
            <a:pPr lvl="2"/>
            <a:r>
              <a:rPr lang="en-IE" dirty="0"/>
              <a:t>#</a:t>
            </a:r>
          </a:p>
          <a:p>
            <a:pPr lvl="2"/>
            <a:r>
              <a:rPr lang="en-IE" dirty="0"/>
              <a:t>“””</a:t>
            </a:r>
          </a:p>
          <a:p>
            <a:pPr lvl="1"/>
            <a:r>
              <a:rPr lang="en-IE" dirty="0"/>
              <a:t>Output to user (print and format)</a:t>
            </a:r>
          </a:p>
          <a:p>
            <a:pPr lvl="1"/>
            <a:r>
              <a:rPr lang="en-IE" dirty="0"/>
              <a:t>Input from user (input)</a:t>
            </a:r>
          </a:p>
          <a:p>
            <a:pPr lvl="1"/>
            <a:r>
              <a:rPr lang="en-IE" dirty="0"/>
              <a:t>Push your code to GitHub</a:t>
            </a:r>
          </a:p>
        </p:txBody>
      </p:sp>
    </p:spTree>
    <p:extLst>
      <p:ext uri="{BB962C8B-B14F-4D97-AF65-F5344CB8AC3E}">
        <p14:creationId xmlns:p14="http://schemas.microsoft.com/office/powerpoint/2010/main" val="107599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FF47-BB4B-45BB-9E31-4BD72ABE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B61A-CE7D-4C4F-842F-C8370209C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Error/ mistakes will happen, you will probably spend more time fixing them then writing code.</a:t>
            </a:r>
          </a:p>
          <a:p>
            <a:r>
              <a:rPr lang="en-IE" dirty="0"/>
              <a:t>As programs get bigger you will need to think about what you want to do before you write any code.</a:t>
            </a:r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31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13638-2668-44DA-8A4E-3A4C65E75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sz="7200" dirty="0"/>
              <a:t>Stand up and stretch</a:t>
            </a:r>
          </a:p>
        </p:txBody>
      </p:sp>
    </p:spTree>
    <p:extLst>
      <p:ext uri="{BB962C8B-B14F-4D97-AF65-F5344CB8AC3E}">
        <p14:creationId xmlns:p14="http://schemas.microsoft.com/office/powerpoint/2010/main" val="287428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5BE44F8B11DE4F939C950F2FB86D25" ma:contentTypeVersion="11" ma:contentTypeDescription="Create a new document." ma:contentTypeScope="" ma:versionID="34395f23b8de4b16e096ba3e98d4229f">
  <xsd:schema xmlns:xsd="http://www.w3.org/2001/XMLSchema" xmlns:xs="http://www.w3.org/2001/XMLSchema" xmlns:p="http://schemas.microsoft.com/office/2006/metadata/properties" xmlns:ns3="022397c6-a0dd-4bd1-b5b2-3083c75319a8" xmlns:ns4="3b79411a-74a9-4456-bf24-7becf0a1874f" targetNamespace="http://schemas.microsoft.com/office/2006/metadata/properties" ma:root="true" ma:fieldsID="28687c8373083c78378f53178b130d56" ns3:_="" ns4:_="">
    <xsd:import namespace="022397c6-a0dd-4bd1-b5b2-3083c75319a8"/>
    <xsd:import namespace="3b79411a-74a9-4456-bf24-7becf0a1874f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397c6-a0dd-4bd1-b5b2-3083c75319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9411a-74a9-4456-bf24-7becf0a187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F962E-2A62-4241-9ED6-8AA3A164CFB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3BE34A-32C9-4C91-B1CF-33F70A7D8B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E7B250-A0BB-4D63-9061-469A9AC3C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2397c6-a0dd-4bd1-b5b2-3083c75319a8"/>
    <ds:schemaRef ds:uri="3b79411a-74a9-4456-bf24-7becf0a187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311</TotalTime>
  <Words>101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Rockwell</vt:lpstr>
      <vt:lpstr>Rockwell Condensed</vt:lpstr>
      <vt:lpstr>Wingdings</vt:lpstr>
      <vt:lpstr>Wood Type</vt:lpstr>
      <vt:lpstr>First Programs</vt:lpstr>
      <vt:lpstr>This Lecture</vt:lpstr>
      <vt:lpstr>Take 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up Of Environment</dc:title>
  <dc:creator>Andrew Beatty</dc:creator>
  <cp:lastModifiedBy>Andrew Beatty</cp:lastModifiedBy>
  <cp:revision>4</cp:revision>
  <dcterms:created xsi:type="dcterms:W3CDTF">2021-01-04T12:46:45Z</dcterms:created>
  <dcterms:modified xsi:type="dcterms:W3CDTF">2024-02-02T16:01:04Z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0x010100C05BE44F8B11DE4F939C950F2FB86D25</vt:lpwstr>
  </property>
</Properties>
</file>