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13"/>
  </p:notesMasterIdLst>
  <p:sldIdLst>
    <p:sldId id="256" r:id="rId5"/>
    <p:sldId id="257" r:id="rId6"/>
    <p:sldId id="261" r:id="rId7"/>
    <p:sldId id="262" r:id="rId8"/>
    <p:sldId id="263" r:id="rId9"/>
    <p:sldId id="264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E9155A-9FC1-4565-999E-A66BDBEA5C1C}" v="1" dt="2023-02-08T12:07:18.363"/>
    <p1510:client id="{BF56521A-6158-40DD-BC12-9D59FCE47181}" v="32" dt="2023-02-08T11:31:22.0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69E9155A-9FC1-4565-999E-A66BDBEA5C1C}"/>
    <pc:docChg chg="custSel delSld modSld">
      <pc:chgData name="Andrew Beatty" userId="ddf183e3-d1da-49e1-9619-81ceb6b4ef92" providerId="ADAL" clId="{69E9155A-9FC1-4565-999E-A66BDBEA5C1C}" dt="2023-02-08T12:07:24.830" v="2" actId="47"/>
      <pc:docMkLst>
        <pc:docMk/>
      </pc:docMkLst>
      <pc:sldChg chg="delSp modTransition modAnim">
        <pc:chgData name="Andrew Beatty" userId="ddf183e3-d1da-49e1-9619-81ceb6b4ef92" providerId="ADAL" clId="{69E9155A-9FC1-4565-999E-A66BDBEA5C1C}" dt="2023-02-08T12:07:18.363" v="0"/>
        <pc:sldMkLst>
          <pc:docMk/>
          <pc:sldMk cId="1857251170" sldId="256"/>
        </pc:sldMkLst>
        <pc:picChg chg="del">
          <ac:chgData name="Andrew Beatty" userId="ddf183e3-d1da-49e1-9619-81ceb6b4ef92" providerId="ADAL" clId="{69E9155A-9FC1-4565-999E-A66BDBEA5C1C}" dt="2023-02-08T12:07:18.363" v="0"/>
          <ac:picMkLst>
            <pc:docMk/>
            <pc:sldMk cId="1857251170" sldId="256"/>
            <ac:picMk id="26" creationId="{7F178E4E-2D02-6996-A284-6F4EF46CB12E}"/>
          </ac:picMkLst>
        </pc:picChg>
      </pc:sldChg>
      <pc:sldChg chg="delSp modTransition modAnim">
        <pc:chgData name="Andrew Beatty" userId="ddf183e3-d1da-49e1-9619-81ceb6b4ef92" providerId="ADAL" clId="{69E9155A-9FC1-4565-999E-A66BDBEA5C1C}" dt="2023-02-08T12:07:18.363" v="0"/>
        <pc:sldMkLst>
          <pc:docMk/>
          <pc:sldMk cId="1075996791" sldId="257"/>
        </pc:sldMkLst>
        <pc:picChg chg="del">
          <ac:chgData name="Andrew Beatty" userId="ddf183e3-d1da-49e1-9619-81ceb6b4ef92" providerId="ADAL" clId="{69E9155A-9FC1-4565-999E-A66BDBEA5C1C}" dt="2023-02-08T12:07:18.363" v="0"/>
          <ac:picMkLst>
            <pc:docMk/>
            <pc:sldMk cId="1075996791" sldId="257"/>
            <ac:picMk id="15" creationId="{F1BA2980-5F95-56DB-1837-BABE46D273E0}"/>
          </ac:picMkLst>
        </pc:picChg>
      </pc:sldChg>
      <pc:sldChg chg="delSp del mod modTransition delAnim">
        <pc:chgData name="Andrew Beatty" userId="ddf183e3-d1da-49e1-9619-81ceb6b4ef92" providerId="ADAL" clId="{69E9155A-9FC1-4565-999E-A66BDBEA5C1C}" dt="2023-02-08T12:07:24.830" v="2" actId="47"/>
        <pc:sldMkLst>
          <pc:docMk/>
          <pc:sldMk cId="3828622011" sldId="258"/>
        </pc:sldMkLst>
        <pc:picChg chg="del">
          <ac:chgData name="Andrew Beatty" userId="ddf183e3-d1da-49e1-9619-81ceb6b4ef92" providerId="ADAL" clId="{69E9155A-9FC1-4565-999E-A66BDBEA5C1C}" dt="2023-02-08T12:07:23.169" v="1" actId="478"/>
          <ac:picMkLst>
            <pc:docMk/>
            <pc:sldMk cId="3828622011" sldId="258"/>
            <ac:picMk id="2" creationId="{F33AC7E1-D552-D626-6832-93BA04CF39C0}"/>
          </ac:picMkLst>
        </pc:picChg>
      </pc:sldChg>
      <pc:sldChg chg="delSp modTransition modAnim">
        <pc:chgData name="Andrew Beatty" userId="ddf183e3-d1da-49e1-9619-81ceb6b4ef92" providerId="ADAL" clId="{69E9155A-9FC1-4565-999E-A66BDBEA5C1C}" dt="2023-02-08T12:07:18.363" v="0"/>
        <pc:sldMkLst>
          <pc:docMk/>
          <pc:sldMk cId="1293163625" sldId="259"/>
        </pc:sldMkLst>
        <pc:picChg chg="del">
          <ac:chgData name="Andrew Beatty" userId="ddf183e3-d1da-49e1-9619-81ceb6b4ef92" providerId="ADAL" clId="{69E9155A-9FC1-4565-999E-A66BDBEA5C1C}" dt="2023-02-08T12:07:18.363" v="0"/>
          <ac:picMkLst>
            <pc:docMk/>
            <pc:sldMk cId="1293163625" sldId="259"/>
            <ac:picMk id="8" creationId="{B9AEF475-EE2C-3B07-6BF5-F7AA08CFF128}"/>
          </ac:picMkLst>
        </pc:picChg>
      </pc:sldChg>
      <pc:sldChg chg="delSp modTransition modAnim">
        <pc:chgData name="Andrew Beatty" userId="ddf183e3-d1da-49e1-9619-81ceb6b4ef92" providerId="ADAL" clId="{69E9155A-9FC1-4565-999E-A66BDBEA5C1C}" dt="2023-02-08T12:07:18.363" v="0"/>
        <pc:sldMkLst>
          <pc:docMk/>
          <pc:sldMk cId="2874281208" sldId="260"/>
        </pc:sldMkLst>
        <pc:picChg chg="del">
          <ac:chgData name="Andrew Beatty" userId="ddf183e3-d1da-49e1-9619-81ceb6b4ef92" providerId="ADAL" clId="{69E9155A-9FC1-4565-999E-A66BDBEA5C1C}" dt="2023-02-08T12:07:18.363" v="0"/>
          <ac:picMkLst>
            <pc:docMk/>
            <pc:sldMk cId="2874281208" sldId="260"/>
            <ac:picMk id="5" creationId="{81D05ED3-E848-4C04-8EA4-00BF563F835E}"/>
          </ac:picMkLst>
        </pc:picChg>
      </pc:sldChg>
      <pc:sldChg chg="delSp modTransition modAnim">
        <pc:chgData name="Andrew Beatty" userId="ddf183e3-d1da-49e1-9619-81ceb6b4ef92" providerId="ADAL" clId="{69E9155A-9FC1-4565-999E-A66BDBEA5C1C}" dt="2023-02-08T12:07:18.363" v="0"/>
        <pc:sldMkLst>
          <pc:docMk/>
          <pc:sldMk cId="4198189065" sldId="261"/>
        </pc:sldMkLst>
        <pc:picChg chg="del">
          <ac:chgData name="Andrew Beatty" userId="ddf183e3-d1da-49e1-9619-81ceb6b4ef92" providerId="ADAL" clId="{69E9155A-9FC1-4565-999E-A66BDBEA5C1C}" dt="2023-02-08T12:07:18.363" v="0"/>
          <ac:picMkLst>
            <pc:docMk/>
            <pc:sldMk cId="4198189065" sldId="261"/>
            <ac:picMk id="7" creationId="{53AE0751-1F78-2F13-3D72-745DC09C202A}"/>
          </ac:picMkLst>
        </pc:picChg>
      </pc:sldChg>
      <pc:sldChg chg="delSp modTransition modAnim">
        <pc:chgData name="Andrew Beatty" userId="ddf183e3-d1da-49e1-9619-81ceb6b4ef92" providerId="ADAL" clId="{69E9155A-9FC1-4565-999E-A66BDBEA5C1C}" dt="2023-02-08T12:07:18.363" v="0"/>
        <pc:sldMkLst>
          <pc:docMk/>
          <pc:sldMk cId="4010411213" sldId="262"/>
        </pc:sldMkLst>
        <pc:picChg chg="del">
          <ac:chgData name="Andrew Beatty" userId="ddf183e3-d1da-49e1-9619-81ceb6b4ef92" providerId="ADAL" clId="{69E9155A-9FC1-4565-999E-A66BDBEA5C1C}" dt="2023-02-08T12:07:18.363" v="0"/>
          <ac:picMkLst>
            <pc:docMk/>
            <pc:sldMk cId="4010411213" sldId="262"/>
            <ac:picMk id="47" creationId="{20D2265E-006E-50C1-3D81-3F649CD0E308}"/>
          </ac:picMkLst>
        </pc:picChg>
      </pc:sldChg>
      <pc:sldChg chg="delSp modTransition modAnim">
        <pc:chgData name="Andrew Beatty" userId="ddf183e3-d1da-49e1-9619-81ceb6b4ef92" providerId="ADAL" clId="{69E9155A-9FC1-4565-999E-A66BDBEA5C1C}" dt="2023-02-08T12:07:18.363" v="0"/>
        <pc:sldMkLst>
          <pc:docMk/>
          <pc:sldMk cId="666231831" sldId="263"/>
        </pc:sldMkLst>
        <pc:picChg chg="del">
          <ac:chgData name="Andrew Beatty" userId="ddf183e3-d1da-49e1-9619-81ceb6b4ef92" providerId="ADAL" clId="{69E9155A-9FC1-4565-999E-A66BDBEA5C1C}" dt="2023-02-08T12:07:18.363" v="0"/>
          <ac:picMkLst>
            <pc:docMk/>
            <pc:sldMk cId="666231831" sldId="263"/>
            <ac:picMk id="30" creationId="{4866E375-997B-FEB4-5FBB-FCAF9E16BDAF}"/>
          </ac:picMkLst>
        </pc:picChg>
      </pc:sldChg>
      <pc:sldChg chg="delSp modTransition modAnim">
        <pc:chgData name="Andrew Beatty" userId="ddf183e3-d1da-49e1-9619-81ceb6b4ef92" providerId="ADAL" clId="{69E9155A-9FC1-4565-999E-A66BDBEA5C1C}" dt="2023-02-08T12:07:18.363" v="0"/>
        <pc:sldMkLst>
          <pc:docMk/>
          <pc:sldMk cId="2117930973" sldId="264"/>
        </pc:sldMkLst>
        <pc:picChg chg="del">
          <ac:chgData name="Andrew Beatty" userId="ddf183e3-d1da-49e1-9619-81ceb6b4ef92" providerId="ADAL" clId="{69E9155A-9FC1-4565-999E-A66BDBEA5C1C}" dt="2023-02-08T12:07:18.363" v="0"/>
          <ac:picMkLst>
            <pc:docMk/>
            <pc:sldMk cId="2117930973" sldId="264"/>
            <ac:picMk id="10" creationId="{FEA2928A-8D00-7326-8AF6-0A7CD4D89456}"/>
          </ac:picMkLst>
        </pc:picChg>
      </pc:sldChg>
    </pc:docChg>
  </pc:docChgLst>
  <pc:docChgLst>
    <pc:chgData name="Andrew Beatty" userId="b3294954-d4b5-4a40-95d7-bd84a7c4023c" providerId="ADAL" clId="{B24221F6-1DF5-4B5D-80BF-19C6517D11AA}"/>
    <pc:docChg chg="undo custSel addSld modSld">
      <pc:chgData name="Andrew Beatty" userId="b3294954-d4b5-4a40-95d7-bd84a7c4023c" providerId="ADAL" clId="{B24221F6-1DF5-4B5D-80BF-19C6517D11AA}" dt="2021-01-28T14:35:38.692" v="1916"/>
      <pc:docMkLst>
        <pc:docMk/>
      </pc:docMkLst>
      <pc:sldChg chg="addSp delSp modSp mod modTransition modAnim">
        <pc:chgData name="Andrew Beatty" userId="b3294954-d4b5-4a40-95d7-bd84a7c4023c" providerId="ADAL" clId="{B24221F6-1DF5-4B5D-80BF-19C6517D11AA}" dt="2021-01-28T14:13:00.687" v="1820"/>
        <pc:sldMkLst>
          <pc:docMk/>
          <pc:sldMk cId="1857251170" sldId="256"/>
        </pc:sldMkLst>
        <pc:spChg chg="mod">
          <ac:chgData name="Andrew Beatty" userId="b3294954-d4b5-4a40-95d7-bd84a7c4023c" providerId="ADAL" clId="{B24221F6-1DF5-4B5D-80BF-19C6517D11AA}" dt="2021-01-28T11:52:50.315" v="1772" actId="20577"/>
          <ac:spMkLst>
            <pc:docMk/>
            <pc:sldMk cId="1857251170" sldId="256"/>
            <ac:spMk id="2" creationId="{8C2EA1AF-CA38-405A-8AF5-D1B294E19B79}"/>
          </ac:spMkLst>
        </pc:spChg>
        <pc:spChg chg="mod">
          <ac:chgData name="Andrew Beatty" userId="b3294954-d4b5-4a40-95d7-bd84a7c4023c" providerId="ADAL" clId="{B24221F6-1DF5-4B5D-80BF-19C6517D11AA}" dt="2021-01-21T14:34:58.797" v="10" actId="20577"/>
          <ac:spMkLst>
            <pc:docMk/>
            <pc:sldMk cId="1857251170" sldId="256"/>
            <ac:spMk id="4" creationId="{A3903A58-A5D5-456D-8329-0F291A4856A9}"/>
          </ac:spMkLst>
        </pc:spChg>
        <pc:picChg chg="add del mod">
          <ac:chgData name="Andrew Beatty" userId="b3294954-d4b5-4a40-95d7-bd84a7c4023c" providerId="ADAL" clId="{B24221F6-1DF5-4B5D-80BF-19C6517D11AA}" dt="2021-01-28T14:12:32.652" v="1817"/>
          <ac:picMkLst>
            <pc:docMk/>
            <pc:sldMk cId="1857251170" sldId="256"/>
            <ac:picMk id="5" creationId="{06A710AB-EBF9-45ED-B105-93DD8A4FF64C}"/>
          </ac:picMkLst>
        </pc:picChg>
        <pc:picChg chg="add del mod">
          <ac:chgData name="Andrew Beatty" userId="b3294954-d4b5-4a40-95d7-bd84a7c4023c" providerId="ADAL" clId="{B24221F6-1DF5-4B5D-80BF-19C6517D11AA}" dt="2021-01-28T14:12:46.403" v="1819"/>
          <ac:picMkLst>
            <pc:docMk/>
            <pc:sldMk cId="1857251170" sldId="256"/>
            <ac:picMk id="6" creationId="{76B20797-CFF5-40C2-A9D3-DEFFBE8E009A}"/>
          </ac:picMkLst>
        </pc:picChg>
        <pc:picChg chg="add mod">
          <ac:chgData name="Andrew Beatty" userId="b3294954-d4b5-4a40-95d7-bd84a7c4023c" providerId="ADAL" clId="{B24221F6-1DF5-4B5D-80BF-19C6517D11AA}" dt="2021-01-28T14:13:00.687" v="1820"/>
          <ac:picMkLst>
            <pc:docMk/>
            <pc:sldMk cId="1857251170" sldId="256"/>
            <ac:picMk id="7" creationId="{9E8F2C92-D54A-450B-8F37-BE5CDFA316B5}"/>
          </ac:picMkLst>
        </pc:picChg>
      </pc:sldChg>
      <pc:sldChg chg="addSp delSp modSp mod modTransition delAnim">
        <pc:chgData name="Andrew Beatty" userId="b3294954-d4b5-4a40-95d7-bd84a7c4023c" providerId="ADAL" clId="{B24221F6-1DF5-4B5D-80BF-19C6517D11AA}" dt="2021-01-28T14:17:50.004" v="1821"/>
        <pc:sldMkLst>
          <pc:docMk/>
          <pc:sldMk cId="1075996791" sldId="257"/>
        </pc:sldMkLst>
        <pc:spChg chg="mod">
          <ac:chgData name="Andrew Beatty" userId="b3294954-d4b5-4a40-95d7-bd84a7c4023c" providerId="ADAL" clId="{B24221F6-1DF5-4B5D-80BF-19C6517D11AA}" dt="2021-01-21T15:34:47.449" v="691" actId="1076"/>
          <ac:spMkLst>
            <pc:docMk/>
            <pc:sldMk cId="1075996791" sldId="257"/>
            <ac:spMk id="2" creationId="{7FAEAFC5-BBAE-46F0-8848-40DE286AB201}"/>
          </ac:spMkLst>
        </pc:spChg>
        <pc:spChg chg="mod">
          <ac:chgData name="Andrew Beatty" userId="b3294954-d4b5-4a40-95d7-bd84a7c4023c" providerId="ADAL" clId="{B24221F6-1DF5-4B5D-80BF-19C6517D11AA}" dt="2021-01-21T15:35:39.689" v="728" actId="1076"/>
          <ac:spMkLst>
            <pc:docMk/>
            <pc:sldMk cId="1075996791" sldId="257"/>
            <ac:spMk id="3" creationId="{3723230A-53DA-4550-8E30-E5960F210EAE}"/>
          </ac:spMkLst>
        </pc:spChg>
        <pc:graphicFrameChg chg="add mod modGraphic">
          <ac:chgData name="Andrew Beatty" userId="b3294954-d4b5-4a40-95d7-bd84a7c4023c" providerId="ADAL" clId="{B24221F6-1DF5-4B5D-80BF-19C6517D11AA}" dt="2021-01-28T11:49:42" v="1658" actId="20577"/>
          <ac:graphicFrameMkLst>
            <pc:docMk/>
            <pc:sldMk cId="1075996791" sldId="257"/>
            <ac:graphicFrameMk id="5" creationId="{200D4CA9-8E89-4EF0-B936-A853ECBD4648}"/>
          </ac:graphicFrameMkLst>
        </pc:graphicFrameChg>
        <pc:picChg chg="add mod">
          <ac:chgData name="Andrew Beatty" userId="b3294954-d4b5-4a40-95d7-bd84a7c4023c" providerId="ADAL" clId="{B24221F6-1DF5-4B5D-80BF-19C6517D11AA}" dt="2021-01-28T14:17:50.004" v="1821"/>
          <ac:picMkLst>
            <pc:docMk/>
            <pc:sldMk cId="1075996791" sldId="257"/>
            <ac:picMk id="4" creationId="{DE21707C-DAA9-4772-AC44-1FFD04F3CDFC}"/>
          </ac:picMkLst>
        </pc:picChg>
        <pc:picChg chg="add del mod">
          <ac:chgData name="Andrew Beatty" userId="b3294954-d4b5-4a40-95d7-bd84a7c4023c" providerId="ADAL" clId="{B24221F6-1DF5-4B5D-80BF-19C6517D11AA}" dt="2021-01-21T15:34:15.081" v="686" actId="478"/>
          <ac:picMkLst>
            <pc:docMk/>
            <pc:sldMk cId="1075996791" sldId="257"/>
            <ac:picMk id="6" creationId="{A80FAAAB-AE51-4F33-9027-9E025489BEBA}"/>
          </ac:picMkLst>
        </pc:picChg>
      </pc:sldChg>
      <pc:sldChg chg="addSp delSp modSp mod modTransition delAnim modAnim">
        <pc:chgData name="Andrew Beatty" userId="b3294954-d4b5-4a40-95d7-bd84a7c4023c" providerId="ADAL" clId="{B24221F6-1DF5-4B5D-80BF-19C6517D11AA}" dt="2021-01-28T14:32:03.234" v="1822"/>
        <pc:sldMkLst>
          <pc:docMk/>
          <pc:sldMk cId="3828622011" sldId="258"/>
        </pc:sldMkLst>
        <pc:picChg chg="add mod">
          <ac:chgData name="Andrew Beatty" userId="b3294954-d4b5-4a40-95d7-bd84a7c4023c" providerId="ADAL" clId="{B24221F6-1DF5-4B5D-80BF-19C6517D11AA}" dt="2021-01-28T14:32:03.234" v="1822"/>
          <ac:picMkLst>
            <pc:docMk/>
            <pc:sldMk cId="3828622011" sldId="258"/>
            <ac:picMk id="2" creationId="{DEEDCD0A-265C-44C9-B0A6-F7C7B9BCF093}"/>
          </ac:picMkLst>
        </pc:picChg>
        <pc:picChg chg="add del mod">
          <ac:chgData name="Andrew Beatty" userId="b3294954-d4b5-4a40-95d7-bd84a7c4023c" providerId="ADAL" clId="{B24221F6-1DF5-4B5D-80BF-19C6517D11AA}" dt="2021-01-21T15:34:11.457" v="685" actId="478"/>
          <ac:picMkLst>
            <pc:docMk/>
            <pc:sldMk cId="3828622011" sldId="258"/>
            <ac:picMk id="4" creationId="{9F1E032B-3338-43A0-A986-9D7040C4750F}"/>
          </ac:picMkLst>
        </pc:picChg>
      </pc:sldChg>
      <pc:sldChg chg="addSp modSp mod modTransition">
        <pc:chgData name="Andrew Beatty" userId="b3294954-d4b5-4a40-95d7-bd84a7c4023c" providerId="ADAL" clId="{B24221F6-1DF5-4B5D-80BF-19C6517D11AA}" dt="2021-01-28T14:35:38.692" v="1916"/>
        <pc:sldMkLst>
          <pc:docMk/>
          <pc:sldMk cId="1293163625" sldId="259"/>
        </pc:sldMkLst>
        <pc:spChg chg="mod">
          <ac:chgData name="Andrew Beatty" userId="b3294954-d4b5-4a40-95d7-bd84a7c4023c" providerId="ADAL" clId="{B24221F6-1DF5-4B5D-80BF-19C6517D11AA}" dt="2021-01-28T14:32:55.029" v="1915" actId="20577"/>
          <ac:spMkLst>
            <pc:docMk/>
            <pc:sldMk cId="1293163625" sldId="259"/>
            <ac:spMk id="3" creationId="{0A49B61A-CE7D-4C4F-842F-C8370209CFA4}"/>
          </ac:spMkLst>
        </pc:spChg>
        <pc:picChg chg="add mod">
          <ac:chgData name="Andrew Beatty" userId="b3294954-d4b5-4a40-95d7-bd84a7c4023c" providerId="ADAL" clId="{B24221F6-1DF5-4B5D-80BF-19C6517D11AA}" dt="2021-01-28T14:35:38.692" v="1916"/>
          <ac:picMkLst>
            <pc:docMk/>
            <pc:sldMk cId="1293163625" sldId="259"/>
            <ac:picMk id="4" creationId="{628B8983-85B0-42B9-941D-0C2DAD5CE4AB}"/>
          </ac:picMkLst>
        </pc:picChg>
      </pc:sldChg>
      <pc:sldChg chg="addSp modSp modTransition">
        <pc:chgData name="Andrew Beatty" userId="b3294954-d4b5-4a40-95d7-bd84a7c4023c" providerId="ADAL" clId="{B24221F6-1DF5-4B5D-80BF-19C6517D11AA}" dt="2021-01-28T14:35:38.692" v="1916"/>
        <pc:sldMkLst>
          <pc:docMk/>
          <pc:sldMk cId="2874281208" sldId="260"/>
        </pc:sldMkLst>
        <pc:picChg chg="add mod">
          <ac:chgData name="Andrew Beatty" userId="b3294954-d4b5-4a40-95d7-bd84a7c4023c" providerId="ADAL" clId="{B24221F6-1DF5-4B5D-80BF-19C6517D11AA}" dt="2021-01-28T14:35:38.692" v="1916"/>
          <ac:picMkLst>
            <pc:docMk/>
            <pc:sldMk cId="2874281208" sldId="260"/>
            <ac:picMk id="2" creationId="{CFA96A5A-B274-45FD-8411-A03FADDB971A}"/>
          </ac:picMkLst>
        </pc:picChg>
      </pc:sldChg>
      <pc:sldChg chg="addSp modSp add mod modTransition">
        <pc:chgData name="Andrew Beatty" userId="b3294954-d4b5-4a40-95d7-bd84a7c4023c" providerId="ADAL" clId="{B24221F6-1DF5-4B5D-80BF-19C6517D11AA}" dt="2021-01-28T14:17:50.004" v="1821"/>
        <pc:sldMkLst>
          <pc:docMk/>
          <pc:sldMk cId="4198189065" sldId="261"/>
        </pc:sldMkLst>
        <pc:spChg chg="mod">
          <ac:chgData name="Andrew Beatty" userId="b3294954-d4b5-4a40-95d7-bd84a7c4023c" providerId="ADAL" clId="{B24221F6-1DF5-4B5D-80BF-19C6517D11AA}" dt="2021-01-28T11:16:14.263" v="846" actId="6549"/>
          <ac:spMkLst>
            <pc:docMk/>
            <pc:sldMk cId="4198189065" sldId="261"/>
            <ac:spMk id="2" creationId="{7FAEAFC5-BBAE-46F0-8848-40DE286AB201}"/>
          </ac:spMkLst>
        </pc:spChg>
        <pc:spChg chg="mod">
          <ac:chgData name="Andrew Beatty" userId="b3294954-d4b5-4a40-95d7-bd84a7c4023c" providerId="ADAL" clId="{B24221F6-1DF5-4B5D-80BF-19C6517D11AA}" dt="2021-01-28T11:16:57.756" v="847" actId="6549"/>
          <ac:spMkLst>
            <pc:docMk/>
            <pc:sldMk cId="4198189065" sldId="261"/>
            <ac:spMk id="3" creationId="{3723230A-53DA-4550-8E30-E5960F210EAE}"/>
          </ac:spMkLst>
        </pc:spChg>
        <pc:spChg chg="add mod">
          <ac:chgData name="Andrew Beatty" userId="b3294954-d4b5-4a40-95d7-bd84a7c4023c" providerId="ADAL" clId="{B24221F6-1DF5-4B5D-80BF-19C6517D11AA}" dt="2021-01-21T15:36:50.256" v="755" actId="207"/>
          <ac:spMkLst>
            <pc:docMk/>
            <pc:sldMk cId="4198189065" sldId="261"/>
            <ac:spMk id="4" creationId="{168C2353-9FD0-449B-A902-3B9471F9012F}"/>
          </ac:spMkLst>
        </pc:spChg>
        <pc:graphicFrameChg chg="modGraphic">
          <ac:chgData name="Andrew Beatty" userId="b3294954-d4b5-4a40-95d7-bd84a7c4023c" providerId="ADAL" clId="{B24221F6-1DF5-4B5D-80BF-19C6517D11AA}" dt="2021-01-28T11:49:35.664" v="1656" actId="20577"/>
          <ac:graphicFrameMkLst>
            <pc:docMk/>
            <pc:sldMk cId="4198189065" sldId="261"/>
            <ac:graphicFrameMk id="5" creationId="{200D4CA9-8E89-4EF0-B936-A853ECBD4648}"/>
          </ac:graphicFrameMkLst>
        </pc:graphicFrameChg>
        <pc:picChg chg="add mod">
          <ac:chgData name="Andrew Beatty" userId="b3294954-d4b5-4a40-95d7-bd84a7c4023c" providerId="ADAL" clId="{B24221F6-1DF5-4B5D-80BF-19C6517D11AA}" dt="2021-01-28T14:17:50.004" v="1821"/>
          <ac:picMkLst>
            <pc:docMk/>
            <pc:sldMk cId="4198189065" sldId="261"/>
            <ac:picMk id="6" creationId="{CAE4381C-9AF3-4536-912F-646CA92CB24B}"/>
          </ac:picMkLst>
        </pc:picChg>
      </pc:sldChg>
      <pc:sldChg chg="addSp delSp modSp new mod modTransition">
        <pc:chgData name="Andrew Beatty" userId="b3294954-d4b5-4a40-95d7-bd84a7c4023c" providerId="ADAL" clId="{B24221F6-1DF5-4B5D-80BF-19C6517D11AA}" dt="2021-01-28T14:17:50.004" v="1821"/>
        <pc:sldMkLst>
          <pc:docMk/>
          <pc:sldMk cId="4010411213" sldId="262"/>
        </pc:sldMkLst>
        <pc:spChg chg="mod">
          <ac:chgData name="Andrew Beatty" userId="b3294954-d4b5-4a40-95d7-bd84a7c4023c" providerId="ADAL" clId="{B24221F6-1DF5-4B5D-80BF-19C6517D11AA}" dt="2021-01-28T11:22:51.614" v="1004" actId="20577"/>
          <ac:spMkLst>
            <pc:docMk/>
            <pc:sldMk cId="4010411213" sldId="262"/>
            <ac:spMk id="2" creationId="{1D5D1974-31B3-41FA-8089-CEE41B99CFA5}"/>
          </ac:spMkLst>
        </pc:spChg>
        <pc:spChg chg="mod">
          <ac:chgData name="Andrew Beatty" userId="b3294954-d4b5-4a40-95d7-bd84a7c4023c" providerId="ADAL" clId="{B24221F6-1DF5-4B5D-80BF-19C6517D11AA}" dt="2021-01-28T11:21:04.174" v="1000" actId="20577"/>
          <ac:spMkLst>
            <pc:docMk/>
            <pc:sldMk cId="4010411213" sldId="262"/>
            <ac:spMk id="3" creationId="{6A77BD77-8344-4ED9-8450-C61636C6C88B}"/>
          </ac:spMkLst>
        </pc:spChg>
        <pc:spChg chg="add mod">
          <ac:chgData name="Andrew Beatty" userId="b3294954-d4b5-4a40-95d7-bd84a7c4023c" providerId="ADAL" clId="{B24221F6-1DF5-4B5D-80BF-19C6517D11AA}" dt="2021-01-28T11:22:14.613" v="1003" actId="20577"/>
          <ac:spMkLst>
            <pc:docMk/>
            <pc:sldMk cId="4010411213" sldId="262"/>
            <ac:spMk id="4" creationId="{5500BC34-9B3D-42C7-B849-5C63E8AC7F4F}"/>
          </ac:spMkLst>
        </pc:spChg>
        <pc:spChg chg="add mod">
          <ac:chgData name="Andrew Beatty" userId="b3294954-d4b5-4a40-95d7-bd84a7c4023c" providerId="ADAL" clId="{B24221F6-1DF5-4B5D-80BF-19C6517D11AA}" dt="2021-01-28T11:23:58.736" v="1032" actId="1076"/>
          <ac:spMkLst>
            <pc:docMk/>
            <pc:sldMk cId="4010411213" sldId="262"/>
            <ac:spMk id="5" creationId="{E754AB64-5672-4B01-8BF6-A999DF30F49E}"/>
          </ac:spMkLst>
        </pc:spChg>
        <pc:spChg chg="add mod">
          <ac:chgData name="Andrew Beatty" userId="b3294954-d4b5-4a40-95d7-bd84a7c4023c" providerId="ADAL" clId="{B24221F6-1DF5-4B5D-80BF-19C6517D11AA}" dt="2021-01-28T11:41:21.251" v="1228" actId="20577"/>
          <ac:spMkLst>
            <pc:docMk/>
            <pc:sldMk cId="4010411213" sldId="262"/>
            <ac:spMk id="8" creationId="{FD3963EB-3517-4836-8198-26F8685110A5}"/>
          </ac:spMkLst>
        </pc:spChg>
        <pc:spChg chg="add mod">
          <ac:chgData name="Andrew Beatty" userId="b3294954-d4b5-4a40-95d7-bd84a7c4023c" providerId="ADAL" clId="{B24221F6-1DF5-4B5D-80BF-19C6517D11AA}" dt="2021-01-28T11:27:06.929" v="1078" actId="1076"/>
          <ac:spMkLst>
            <pc:docMk/>
            <pc:sldMk cId="4010411213" sldId="262"/>
            <ac:spMk id="10" creationId="{281EAFB6-20E5-4B27-8CA2-37D619C615CA}"/>
          </ac:spMkLst>
        </pc:spChg>
        <pc:spChg chg="add mod">
          <ac:chgData name="Andrew Beatty" userId="b3294954-d4b5-4a40-95d7-bd84a7c4023c" providerId="ADAL" clId="{B24221F6-1DF5-4B5D-80BF-19C6517D11AA}" dt="2021-01-28T11:39:36.801" v="1217" actId="1076"/>
          <ac:spMkLst>
            <pc:docMk/>
            <pc:sldMk cId="4010411213" sldId="262"/>
            <ac:spMk id="11" creationId="{C9E8E63C-FAF9-4D66-98D1-092ED4F09173}"/>
          </ac:spMkLst>
        </pc:spChg>
        <pc:spChg chg="add mod">
          <ac:chgData name="Andrew Beatty" userId="b3294954-d4b5-4a40-95d7-bd84a7c4023c" providerId="ADAL" clId="{B24221F6-1DF5-4B5D-80BF-19C6517D11AA}" dt="2021-01-28T11:40:29.495" v="1220" actId="1076"/>
          <ac:spMkLst>
            <pc:docMk/>
            <pc:sldMk cId="4010411213" sldId="262"/>
            <ac:spMk id="13" creationId="{8A3A5EBF-3A30-4530-9703-113985AF6C04}"/>
          </ac:spMkLst>
        </pc:spChg>
        <pc:spChg chg="add mod">
          <ac:chgData name="Andrew Beatty" userId="b3294954-d4b5-4a40-95d7-bd84a7c4023c" providerId="ADAL" clId="{B24221F6-1DF5-4B5D-80BF-19C6517D11AA}" dt="2021-01-28T11:40:33.442" v="1221" actId="1076"/>
          <ac:spMkLst>
            <pc:docMk/>
            <pc:sldMk cId="4010411213" sldId="262"/>
            <ac:spMk id="14" creationId="{2D722E4D-F756-46E8-8FC3-0A269E07A5A0}"/>
          </ac:spMkLst>
        </pc:spChg>
        <pc:spChg chg="add mod">
          <ac:chgData name="Andrew Beatty" userId="b3294954-d4b5-4a40-95d7-bd84a7c4023c" providerId="ADAL" clId="{B24221F6-1DF5-4B5D-80BF-19C6517D11AA}" dt="2021-01-28T11:40:35.666" v="1222" actId="1076"/>
          <ac:spMkLst>
            <pc:docMk/>
            <pc:sldMk cId="4010411213" sldId="262"/>
            <ac:spMk id="15" creationId="{4ADEF7FB-D98E-46A1-864E-5D549E31FCE3}"/>
          </ac:spMkLst>
        </pc:spChg>
        <pc:spChg chg="add mod">
          <ac:chgData name="Andrew Beatty" userId="b3294954-d4b5-4a40-95d7-bd84a7c4023c" providerId="ADAL" clId="{B24221F6-1DF5-4B5D-80BF-19C6517D11AA}" dt="2021-01-28T11:40:39.732" v="1223" actId="1076"/>
          <ac:spMkLst>
            <pc:docMk/>
            <pc:sldMk cId="4010411213" sldId="262"/>
            <ac:spMk id="16" creationId="{F33CF6F1-04DB-41C9-A070-1CB8D8AFA4B2}"/>
          </ac:spMkLst>
        </pc:spChg>
        <pc:spChg chg="add mod">
          <ac:chgData name="Andrew Beatty" userId="b3294954-d4b5-4a40-95d7-bd84a7c4023c" providerId="ADAL" clId="{B24221F6-1DF5-4B5D-80BF-19C6517D11AA}" dt="2021-01-28T11:40:43.059" v="1224" actId="1076"/>
          <ac:spMkLst>
            <pc:docMk/>
            <pc:sldMk cId="4010411213" sldId="262"/>
            <ac:spMk id="17" creationId="{4442EA86-5D7D-43D1-BEA1-D74CDF3C0B2A}"/>
          </ac:spMkLst>
        </pc:spChg>
        <pc:spChg chg="add del mod">
          <ac:chgData name="Andrew Beatty" userId="b3294954-d4b5-4a40-95d7-bd84a7c4023c" providerId="ADAL" clId="{B24221F6-1DF5-4B5D-80BF-19C6517D11AA}" dt="2021-01-28T11:40:47.491" v="1225" actId="1076"/>
          <ac:spMkLst>
            <pc:docMk/>
            <pc:sldMk cId="4010411213" sldId="262"/>
            <ac:spMk id="18" creationId="{0CCCD7BF-6877-4B0B-961D-FFEA280EBD73}"/>
          </ac:spMkLst>
        </pc:spChg>
        <pc:spChg chg="add mod">
          <ac:chgData name="Andrew Beatty" userId="b3294954-d4b5-4a40-95d7-bd84a7c4023c" providerId="ADAL" clId="{B24221F6-1DF5-4B5D-80BF-19C6517D11AA}" dt="2021-01-28T11:40:51.039" v="1226" actId="1076"/>
          <ac:spMkLst>
            <pc:docMk/>
            <pc:sldMk cId="4010411213" sldId="262"/>
            <ac:spMk id="19" creationId="{7B09C913-FEA7-4781-9082-62AD6A572CEC}"/>
          </ac:spMkLst>
        </pc:spChg>
        <pc:spChg chg="add mod">
          <ac:chgData name="Andrew Beatty" userId="b3294954-d4b5-4a40-95d7-bd84a7c4023c" providerId="ADAL" clId="{B24221F6-1DF5-4B5D-80BF-19C6517D11AA}" dt="2021-01-28T11:44:07.428" v="1255" actId="207"/>
          <ac:spMkLst>
            <pc:docMk/>
            <pc:sldMk cId="4010411213" sldId="262"/>
            <ac:spMk id="20" creationId="{9CCC05C2-7160-48CC-8631-C1BD0EBBAEFA}"/>
          </ac:spMkLst>
        </pc:spChg>
        <pc:spChg chg="add mod">
          <ac:chgData name="Andrew Beatty" userId="b3294954-d4b5-4a40-95d7-bd84a7c4023c" providerId="ADAL" clId="{B24221F6-1DF5-4B5D-80BF-19C6517D11AA}" dt="2021-01-28T11:42:40.483" v="1241" actId="14100"/>
          <ac:spMkLst>
            <pc:docMk/>
            <pc:sldMk cId="4010411213" sldId="262"/>
            <ac:spMk id="21" creationId="{47865663-19F1-47E8-AF16-1DD7E79548DA}"/>
          </ac:spMkLst>
        </pc:spChg>
        <pc:spChg chg="add mod">
          <ac:chgData name="Andrew Beatty" userId="b3294954-d4b5-4a40-95d7-bd84a7c4023c" providerId="ADAL" clId="{B24221F6-1DF5-4B5D-80BF-19C6517D11AA}" dt="2021-01-28T11:43:15.120" v="1247" actId="1076"/>
          <ac:spMkLst>
            <pc:docMk/>
            <pc:sldMk cId="4010411213" sldId="262"/>
            <ac:spMk id="22" creationId="{CA7AE92A-DB4F-4E0C-AD31-C5AD9F51DF85}"/>
          </ac:spMkLst>
        </pc:spChg>
        <pc:spChg chg="add mod">
          <ac:chgData name="Andrew Beatty" userId="b3294954-d4b5-4a40-95d7-bd84a7c4023c" providerId="ADAL" clId="{B24221F6-1DF5-4B5D-80BF-19C6517D11AA}" dt="2021-01-28T11:43:36.110" v="1254" actId="1076"/>
          <ac:spMkLst>
            <pc:docMk/>
            <pc:sldMk cId="4010411213" sldId="262"/>
            <ac:spMk id="23" creationId="{D6D09932-5CC4-4698-B12E-233182B3CA2F}"/>
          </ac:spMkLst>
        </pc:spChg>
        <pc:spChg chg="add mod">
          <ac:chgData name="Andrew Beatty" userId="b3294954-d4b5-4a40-95d7-bd84a7c4023c" providerId="ADAL" clId="{B24221F6-1DF5-4B5D-80BF-19C6517D11AA}" dt="2021-01-28T11:45:00.620" v="1303" actId="255"/>
          <ac:spMkLst>
            <pc:docMk/>
            <pc:sldMk cId="4010411213" sldId="262"/>
            <ac:spMk id="24" creationId="{2A4991D1-83BD-497E-8139-30C1B41BB8B4}"/>
          </ac:spMkLst>
        </pc:spChg>
        <pc:picChg chg="add mod">
          <ac:chgData name="Andrew Beatty" userId="b3294954-d4b5-4a40-95d7-bd84a7c4023c" providerId="ADAL" clId="{B24221F6-1DF5-4B5D-80BF-19C6517D11AA}" dt="2021-01-28T14:17:50.004" v="1821"/>
          <ac:picMkLst>
            <pc:docMk/>
            <pc:sldMk cId="4010411213" sldId="262"/>
            <ac:picMk id="25" creationId="{6D4E369E-2A11-4207-8062-AF04AC3EE284}"/>
          </ac:picMkLst>
        </pc:picChg>
        <pc:cxnChg chg="add mod">
          <ac:chgData name="Andrew Beatty" userId="b3294954-d4b5-4a40-95d7-bd84a7c4023c" providerId="ADAL" clId="{B24221F6-1DF5-4B5D-80BF-19C6517D11AA}" dt="2021-01-28T11:24:30.851" v="1047" actId="692"/>
          <ac:cxnSpMkLst>
            <pc:docMk/>
            <pc:sldMk cId="4010411213" sldId="262"/>
            <ac:cxnSpMk id="7" creationId="{EFEF7637-BCF1-486D-8BE3-D68B7366B092}"/>
          </ac:cxnSpMkLst>
        </pc:cxnChg>
        <pc:cxnChg chg="add del mod">
          <ac:chgData name="Andrew Beatty" userId="b3294954-d4b5-4a40-95d7-bd84a7c4023c" providerId="ADAL" clId="{B24221F6-1DF5-4B5D-80BF-19C6517D11AA}" dt="2021-01-28T11:26:28.123" v="1066" actId="478"/>
          <ac:cxnSpMkLst>
            <pc:docMk/>
            <pc:sldMk cId="4010411213" sldId="262"/>
            <ac:cxnSpMk id="9" creationId="{B1A56CEF-FD96-416A-BD91-995011B745AB}"/>
          </ac:cxnSpMkLst>
        </pc:cxnChg>
        <pc:cxnChg chg="add del mod">
          <ac:chgData name="Andrew Beatty" userId="b3294954-d4b5-4a40-95d7-bd84a7c4023c" providerId="ADAL" clId="{B24221F6-1DF5-4B5D-80BF-19C6517D11AA}" dt="2021-01-28T11:30:27.340" v="1115" actId="478"/>
          <ac:cxnSpMkLst>
            <pc:docMk/>
            <pc:sldMk cId="4010411213" sldId="262"/>
            <ac:cxnSpMk id="12" creationId="{30155686-F82A-4DD2-A93C-746F776A4727}"/>
          </ac:cxnSpMkLst>
        </pc:cxnChg>
      </pc:sldChg>
      <pc:sldChg chg="addSp modSp add mod modTransition">
        <pc:chgData name="Andrew Beatty" userId="b3294954-d4b5-4a40-95d7-bd84a7c4023c" providerId="ADAL" clId="{B24221F6-1DF5-4B5D-80BF-19C6517D11AA}" dt="2021-01-28T14:17:50.004" v="1821"/>
        <pc:sldMkLst>
          <pc:docMk/>
          <pc:sldMk cId="666231831" sldId="263"/>
        </pc:sldMkLst>
        <pc:spChg chg="mod">
          <ac:chgData name="Andrew Beatty" userId="b3294954-d4b5-4a40-95d7-bd84a7c4023c" providerId="ADAL" clId="{B24221F6-1DF5-4B5D-80BF-19C6517D11AA}" dt="2021-01-28T11:45:34.752" v="1326" actId="20577"/>
          <ac:spMkLst>
            <pc:docMk/>
            <pc:sldMk cId="666231831" sldId="263"/>
            <ac:spMk id="2" creationId="{1D5D1974-31B3-41FA-8089-CEE41B99CFA5}"/>
          </ac:spMkLst>
        </pc:spChg>
        <pc:spChg chg="mod">
          <ac:chgData name="Andrew Beatty" userId="b3294954-d4b5-4a40-95d7-bd84a7c4023c" providerId="ADAL" clId="{B24221F6-1DF5-4B5D-80BF-19C6517D11AA}" dt="2021-01-28T11:46:08.704" v="1418" actId="20577"/>
          <ac:spMkLst>
            <pc:docMk/>
            <pc:sldMk cId="666231831" sldId="263"/>
            <ac:spMk id="3" creationId="{6A77BD77-8344-4ED9-8450-C61636C6C88B}"/>
          </ac:spMkLst>
        </pc:spChg>
        <pc:spChg chg="mod">
          <ac:chgData name="Andrew Beatty" userId="b3294954-d4b5-4a40-95d7-bd84a7c4023c" providerId="ADAL" clId="{B24221F6-1DF5-4B5D-80BF-19C6517D11AA}" dt="2021-01-28T11:46:17.440" v="1435" actId="20577"/>
          <ac:spMkLst>
            <pc:docMk/>
            <pc:sldMk cId="666231831" sldId="263"/>
            <ac:spMk id="4" creationId="{5500BC34-9B3D-42C7-B849-5C63E8AC7F4F}"/>
          </ac:spMkLst>
        </pc:spChg>
        <pc:spChg chg="mod">
          <ac:chgData name="Andrew Beatty" userId="b3294954-d4b5-4a40-95d7-bd84a7c4023c" providerId="ADAL" clId="{B24221F6-1DF5-4B5D-80BF-19C6517D11AA}" dt="2021-01-28T11:46:22.816" v="1448" actId="20577"/>
          <ac:spMkLst>
            <pc:docMk/>
            <pc:sldMk cId="666231831" sldId="263"/>
            <ac:spMk id="5" creationId="{E754AB64-5672-4B01-8BF6-A999DF30F49E}"/>
          </ac:spMkLst>
        </pc:spChg>
        <pc:spChg chg="add mod">
          <ac:chgData name="Andrew Beatty" userId="b3294954-d4b5-4a40-95d7-bd84a7c4023c" providerId="ADAL" clId="{B24221F6-1DF5-4B5D-80BF-19C6517D11AA}" dt="2021-01-28T11:47:55.375" v="1617" actId="1076"/>
          <ac:spMkLst>
            <pc:docMk/>
            <pc:sldMk cId="666231831" sldId="263"/>
            <ac:spMk id="6" creationId="{5AFCA1FC-A7CC-42A5-858A-E2A95C9153AD}"/>
          </ac:spMkLst>
        </pc:spChg>
        <pc:spChg chg="mod">
          <ac:chgData name="Andrew Beatty" userId="b3294954-d4b5-4a40-95d7-bd84a7c4023c" providerId="ADAL" clId="{B24221F6-1DF5-4B5D-80BF-19C6517D11AA}" dt="2021-01-28T11:46:29.813" v="1455" actId="313"/>
          <ac:spMkLst>
            <pc:docMk/>
            <pc:sldMk cId="666231831" sldId="263"/>
            <ac:spMk id="10" creationId="{281EAFB6-20E5-4B27-8CA2-37D619C615CA}"/>
          </ac:spMkLst>
        </pc:spChg>
        <pc:spChg chg="mod">
          <ac:chgData name="Andrew Beatty" userId="b3294954-d4b5-4a40-95d7-bd84a7c4023c" providerId="ADAL" clId="{B24221F6-1DF5-4B5D-80BF-19C6517D11AA}" dt="2021-01-28T11:46:38.948" v="1461" actId="20577"/>
          <ac:spMkLst>
            <pc:docMk/>
            <pc:sldMk cId="666231831" sldId="263"/>
            <ac:spMk id="20" creationId="{9CCC05C2-7160-48CC-8631-C1BD0EBBAEFA}"/>
          </ac:spMkLst>
        </pc:spChg>
        <pc:picChg chg="add mod">
          <ac:chgData name="Andrew Beatty" userId="b3294954-d4b5-4a40-95d7-bd84a7c4023c" providerId="ADAL" clId="{B24221F6-1DF5-4B5D-80BF-19C6517D11AA}" dt="2021-01-28T14:17:50.004" v="1821"/>
          <ac:picMkLst>
            <pc:docMk/>
            <pc:sldMk cId="666231831" sldId="263"/>
            <ac:picMk id="9" creationId="{522A94E3-D720-4FB3-A623-B0B657C89705}"/>
          </ac:picMkLst>
        </pc:picChg>
      </pc:sldChg>
      <pc:sldChg chg="addSp modSp new mod modTransition">
        <pc:chgData name="Andrew Beatty" userId="b3294954-d4b5-4a40-95d7-bd84a7c4023c" providerId="ADAL" clId="{B24221F6-1DF5-4B5D-80BF-19C6517D11AA}" dt="2021-01-28T14:17:50.004" v="1821"/>
        <pc:sldMkLst>
          <pc:docMk/>
          <pc:sldMk cId="2117930973" sldId="264"/>
        </pc:sldMkLst>
        <pc:spChg chg="mod">
          <ac:chgData name="Andrew Beatty" userId="b3294954-d4b5-4a40-95d7-bd84a7c4023c" providerId="ADAL" clId="{B24221F6-1DF5-4B5D-80BF-19C6517D11AA}" dt="2021-01-28T11:48:28.026" v="1629" actId="20577"/>
          <ac:spMkLst>
            <pc:docMk/>
            <pc:sldMk cId="2117930973" sldId="264"/>
            <ac:spMk id="2" creationId="{7A1F1571-B706-4D47-8DB7-1EB5B49675DA}"/>
          </ac:spMkLst>
        </pc:spChg>
        <pc:spChg chg="mod">
          <ac:chgData name="Andrew Beatty" userId="b3294954-d4b5-4a40-95d7-bd84a7c4023c" providerId="ADAL" clId="{B24221F6-1DF5-4B5D-80BF-19C6517D11AA}" dt="2021-01-28T11:54:34.748" v="1773" actId="14100"/>
          <ac:spMkLst>
            <pc:docMk/>
            <pc:sldMk cId="2117930973" sldId="264"/>
            <ac:spMk id="3" creationId="{A261E73D-2024-4071-A38F-DAE637DCD4C7}"/>
          </ac:spMkLst>
        </pc:spChg>
        <pc:spChg chg="add mod">
          <ac:chgData name="Andrew Beatty" userId="b3294954-d4b5-4a40-95d7-bd84a7c4023c" providerId="ADAL" clId="{B24221F6-1DF5-4B5D-80BF-19C6517D11AA}" dt="2021-01-28T11:49:08.821" v="1652"/>
          <ac:spMkLst>
            <pc:docMk/>
            <pc:sldMk cId="2117930973" sldId="264"/>
            <ac:spMk id="5" creationId="{1E4AF9B2-CA43-411D-B0BF-C42C11C02BF0}"/>
          </ac:spMkLst>
        </pc:spChg>
        <pc:spChg chg="add mod">
          <ac:chgData name="Andrew Beatty" userId="b3294954-d4b5-4a40-95d7-bd84a7c4023c" providerId="ADAL" clId="{B24221F6-1DF5-4B5D-80BF-19C6517D11AA}" dt="2021-01-28T11:52:09.649" v="1756" actId="1076"/>
          <ac:spMkLst>
            <pc:docMk/>
            <pc:sldMk cId="2117930973" sldId="264"/>
            <ac:spMk id="6" creationId="{48956F7D-3832-4402-870D-EE24BD73733F}"/>
          </ac:spMkLst>
        </pc:spChg>
        <pc:spChg chg="add mod">
          <ac:chgData name="Andrew Beatty" userId="b3294954-d4b5-4a40-95d7-bd84a7c4023c" providerId="ADAL" clId="{B24221F6-1DF5-4B5D-80BF-19C6517D11AA}" dt="2021-01-28T11:56:20.663" v="1815" actId="1076"/>
          <ac:spMkLst>
            <pc:docMk/>
            <pc:sldMk cId="2117930973" sldId="264"/>
            <ac:spMk id="7" creationId="{AE2261C5-F87C-4E53-AAE3-281DAB4FC98A}"/>
          </ac:spMkLst>
        </pc:spChg>
        <pc:graphicFrameChg chg="add mod modGraphic">
          <ac:chgData name="Andrew Beatty" userId="b3294954-d4b5-4a40-95d7-bd84a7c4023c" providerId="ADAL" clId="{B24221F6-1DF5-4B5D-80BF-19C6517D11AA}" dt="2021-01-28T11:49:29.644" v="1654" actId="20577"/>
          <ac:graphicFrameMkLst>
            <pc:docMk/>
            <pc:sldMk cId="2117930973" sldId="264"/>
            <ac:graphicFrameMk id="4" creationId="{F504642D-DD29-4DC7-A239-F052C6D5AD76}"/>
          </ac:graphicFrameMkLst>
        </pc:graphicFrameChg>
        <pc:picChg chg="add mod">
          <ac:chgData name="Andrew Beatty" userId="b3294954-d4b5-4a40-95d7-bd84a7c4023c" providerId="ADAL" clId="{B24221F6-1DF5-4B5D-80BF-19C6517D11AA}" dt="2021-01-28T14:17:50.004" v="1821"/>
          <ac:picMkLst>
            <pc:docMk/>
            <pc:sldMk cId="2117930973" sldId="264"/>
            <ac:picMk id="8" creationId="{E92367BB-9C47-4CC3-A642-3E0B736AD116}"/>
          </ac:picMkLst>
        </pc:picChg>
      </pc:sldChg>
    </pc:docChg>
  </pc:docChgLst>
  <pc:docChgLst>
    <pc:chgData name="Andrew Beatty" userId="ddf183e3-d1da-49e1-9619-81ceb6b4ef92" providerId="ADAL" clId="{BF56521A-6158-40DD-BC12-9D59FCE47181}"/>
    <pc:docChg chg="custSel modSld">
      <pc:chgData name="Andrew Beatty" userId="ddf183e3-d1da-49e1-9619-81ceb6b4ef92" providerId="ADAL" clId="{BF56521A-6158-40DD-BC12-9D59FCE47181}" dt="2023-02-08T11:31:22.046" v="84"/>
      <pc:docMkLst>
        <pc:docMk/>
      </pc:docMkLst>
      <pc:sldChg chg="addSp delSp modSp mod modTransition modAnim">
        <pc:chgData name="Andrew Beatty" userId="ddf183e3-d1da-49e1-9619-81ceb6b4ef92" providerId="ADAL" clId="{BF56521A-6158-40DD-BC12-9D59FCE47181}" dt="2023-02-08T10:55:44.444" v="56"/>
        <pc:sldMkLst>
          <pc:docMk/>
          <pc:sldMk cId="1857251170" sldId="256"/>
        </pc:sldMkLst>
        <pc:spChg chg="mod">
          <ac:chgData name="Andrew Beatty" userId="ddf183e3-d1da-49e1-9619-81ceb6b4ef92" providerId="ADAL" clId="{BF56521A-6158-40DD-BC12-9D59FCE47181}" dt="2023-02-08T10:48:15.654" v="11" actId="20577"/>
          <ac:spMkLst>
            <pc:docMk/>
            <pc:sldMk cId="1857251170" sldId="256"/>
            <ac:spMk id="3" creationId="{190AD773-E8E4-4EB2-8065-976FF11ACE30}"/>
          </ac:spMkLst>
        </pc:spChg>
        <pc:spChg chg="mod">
          <ac:chgData name="Andrew Beatty" userId="ddf183e3-d1da-49e1-9619-81ceb6b4ef92" providerId="ADAL" clId="{BF56521A-6158-40DD-BC12-9D59FCE47181}" dt="2023-02-08T10:48:35.241" v="22" actId="255"/>
          <ac:spMkLst>
            <pc:docMk/>
            <pc:sldMk cId="1857251170" sldId="256"/>
            <ac:spMk id="4" creationId="{A3903A58-A5D5-456D-8329-0F291A4856A9}"/>
          </ac:spMkLst>
        </pc:spChg>
        <pc:picChg chg="del">
          <ac:chgData name="Andrew Beatty" userId="ddf183e3-d1da-49e1-9619-81ceb6b4ef92" providerId="ADAL" clId="{BF56521A-6158-40DD-BC12-9D59FCE47181}" dt="2023-02-06T21:39:03.277" v="0"/>
          <ac:picMkLst>
            <pc:docMk/>
            <pc:sldMk cId="1857251170" sldId="256"/>
            <ac:picMk id="7" creationId="{9E8F2C92-D54A-450B-8F37-BE5CDFA316B5}"/>
          </ac:picMkLst>
        </pc:picChg>
        <pc:picChg chg="add del mod">
          <ac:chgData name="Andrew Beatty" userId="ddf183e3-d1da-49e1-9619-81ceb6b4ef92" providerId="ADAL" clId="{BF56521A-6158-40DD-BC12-9D59FCE47181}" dt="2023-02-08T10:54:10.610" v="49"/>
          <ac:picMkLst>
            <pc:docMk/>
            <pc:sldMk cId="1857251170" sldId="256"/>
            <ac:picMk id="7" creationId="{AA47BA90-1FC1-3696-0B97-B382CC319E08}"/>
          </ac:picMkLst>
        </pc:picChg>
        <pc:picChg chg="add del mod ord">
          <ac:chgData name="Andrew Beatty" userId="ddf183e3-d1da-49e1-9619-81ceb6b4ef92" providerId="ADAL" clId="{BF56521A-6158-40DD-BC12-9D59FCE47181}" dt="2023-02-08T10:54:26.188" v="50"/>
          <ac:picMkLst>
            <pc:docMk/>
            <pc:sldMk cId="1857251170" sldId="256"/>
            <ac:picMk id="13" creationId="{E67BCE84-6585-7242-5FE7-7BA1655D27D2}"/>
          </ac:picMkLst>
        </pc:picChg>
        <pc:picChg chg="add del mod">
          <ac:chgData name="Andrew Beatty" userId="ddf183e3-d1da-49e1-9619-81ceb6b4ef92" providerId="ADAL" clId="{BF56521A-6158-40DD-BC12-9D59FCE47181}" dt="2023-02-08T10:54:55.358" v="52"/>
          <ac:picMkLst>
            <pc:docMk/>
            <pc:sldMk cId="1857251170" sldId="256"/>
            <ac:picMk id="14" creationId="{423DB9A5-5DC7-5575-D77A-6CA40BA58790}"/>
          </ac:picMkLst>
        </pc:picChg>
        <pc:picChg chg="add del mod ord">
          <ac:chgData name="Andrew Beatty" userId="ddf183e3-d1da-49e1-9619-81ceb6b4ef92" providerId="ADAL" clId="{BF56521A-6158-40DD-BC12-9D59FCE47181}" dt="2023-02-08T10:55:09.602" v="53"/>
          <ac:picMkLst>
            <pc:docMk/>
            <pc:sldMk cId="1857251170" sldId="256"/>
            <ac:picMk id="19" creationId="{B7955576-DF52-EE52-DB54-2430B7C3DC3D}"/>
          </ac:picMkLst>
        </pc:picChg>
        <pc:picChg chg="add del mod">
          <ac:chgData name="Andrew Beatty" userId="ddf183e3-d1da-49e1-9619-81ceb6b4ef92" providerId="ADAL" clId="{BF56521A-6158-40DD-BC12-9D59FCE47181}" dt="2023-02-08T10:55:30.952" v="55"/>
          <ac:picMkLst>
            <pc:docMk/>
            <pc:sldMk cId="1857251170" sldId="256"/>
            <ac:picMk id="20" creationId="{32B87FFA-A64D-AED8-AA51-7B7FDBD1E911}"/>
          </ac:picMkLst>
        </pc:picChg>
        <pc:picChg chg="add del mod ord">
          <ac:chgData name="Andrew Beatty" userId="ddf183e3-d1da-49e1-9619-81ceb6b4ef92" providerId="ADAL" clId="{BF56521A-6158-40DD-BC12-9D59FCE47181}" dt="2023-02-08T10:55:44.444" v="56"/>
          <ac:picMkLst>
            <pc:docMk/>
            <pc:sldMk cId="1857251170" sldId="256"/>
            <ac:picMk id="25" creationId="{7B016379-9AD5-8EA8-1357-C5B4ED75CEE3}"/>
          </ac:picMkLst>
        </pc:picChg>
        <pc:picChg chg="add mod">
          <ac:chgData name="Andrew Beatty" userId="ddf183e3-d1da-49e1-9619-81ceb6b4ef92" providerId="ADAL" clId="{BF56521A-6158-40DD-BC12-9D59FCE47181}" dt="2023-02-08T10:55:44.444" v="56"/>
          <ac:picMkLst>
            <pc:docMk/>
            <pc:sldMk cId="1857251170" sldId="256"/>
            <ac:picMk id="26" creationId="{7F178E4E-2D02-6996-A284-6F4EF46CB12E}"/>
          </ac:picMkLst>
        </pc:picChg>
      </pc:sldChg>
      <pc:sldChg chg="addSp delSp modSp mod modTransition modAnim">
        <pc:chgData name="Andrew Beatty" userId="ddf183e3-d1da-49e1-9619-81ceb6b4ef92" providerId="ADAL" clId="{BF56521A-6158-40DD-BC12-9D59FCE47181}" dt="2023-02-08T10:59:16.004" v="57"/>
        <pc:sldMkLst>
          <pc:docMk/>
          <pc:sldMk cId="1075996791" sldId="257"/>
        </pc:sldMkLst>
        <pc:spChg chg="mod">
          <ac:chgData name="Andrew Beatty" userId="ddf183e3-d1da-49e1-9619-81ceb6b4ef92" providerId="ADAL" clId="{BF56521A-6158-40DD-BC12-9D59FCE47181}" dt="2023-02-08T10:53:29.148" v="47" actId="20577"/>
          <ac:spMkLst>
            <pc:docMk/>
            <pc:sldMk cId="1075996791" sldId="257"/>
            <ac:spMk id="3" creationId="{3723230A-53DA-4550-8E30-E5960F210EAE}"/>
          </ac:spMkLst>
        </pc:spChg>
        <pc:picChg chg="del">
          <ac:chgData name="Andrew Beatty" userId="ddf183e3-d1da-49e1-9619-81ceb6b4ef92" providerId="ADAL" clId="{BF56521A-6158-40DD-BC12-9D59FCE47181}" dt="2023-02-06T21:39:03.277" v="0"/>
          <ac:picMkLst>
            <pc:docMk/>
            <pc:sldMk cId="1075996791" sldId="257"/>
            <ac:picMk id="4" creationId="{DE21707C-DAA9-4772-AC44-1FFD04F3CDFC}"/>
          </ac:picMkLst>
        </pc:picChg>
        <pc:picChg chg="add mod">
          <ac:chgData name="Andrew Beatty" userId="ddf183e3-d1da-49e1-9619-81ceb6b4ef92" providerId="ADAL" clId="{BF56521A-6158-40DD-BC12-9D59FCE47181}" dt="2023-02-08T10:59:16.004" v="57"/>
          <ac:picMkLst>
            <pc:docMk/>
            <pc:sldMk cId="1075996791" sldId="257"/>
            <ac:picMk id="15" creationId="{F1BA2980-5F95-56DB-1837-BABE46D273E0}"/>
          </ac:picMkLst>
        </pc:picChg>
      </pc:sldChg>
      <pc:sldChg chg="delSp mod modTransition delAnim">
        <pc:chgData name="Andrew Beatty" userId="ddf183e3-d1da-49e1-9619-81ceb6b4ef92" providerId="ADAL" clId="{BF56521A-6158-40DD-BC12-9D59FCE47181}" dt="2023-02-06T21:39:08.818" v="1" actId="478"/>
        <pc:sldMkLst>
          <pc:docMk/>
          <pc:sldMk cId="3828622011" sldId="258"/>
        </pc:sldMkLst>
        <pc:picChg chg="del">
          <ac:chgData name="Andrew Beatty" userId="ddf183e3-d1da-49e1-9619-81ceb6b4ef92" providerId="ADAL" clId="{BF56521A-6158-40DD-BC12-9D59FCE47181}" dt="2023-02-06T21:39:08.818" v="1" actId="478"/>
          <ac:picMkLst>
            <pc:docMk/>
            <pc:sldMk cId="3828622011" sldId="258"/>
            <ac:picMk id="2" creationId="{DEEDCD0A-265C-44C9-B0A6-F7C7B9BCF093}"/>
          </ac:picMkLst>
        </pc:picChg>
      </pc:sldChg>
      <pc:sldChg chg="addSp delSp modSp modTransition modAnim">
        <pc:chgData name="Andrew Beatty" userId="ddf183e3-d1da-49e1-9619-81ceb6b4ef92" providerId="ADAL" clId="{BF56521A-6158-40DD-BC12-9D59FCE47181}" dt="2023-02-08T11:31:02.344" v="83"/>
        <pc:sldMkLst>
          <pc:docMk/>
          <pc:sldMk cId="1293163625" sldId="259"/>
        </pc:sldMkLst>
        <pc:picChg chg="del">
          <ac:chgData name="Andrew Beatty" userId="ddf183e3-d1da-49e1-9619-81ceb6b4ef92" providerId="ADAL" clId="{BF56521A-6158-40DD-BC12-9D59FCE47181}" dt="2023-02-06T21:39:03.277" v="0"/>
          <ac:picMkLst>
            <pc:docMk/>
            <pc:sldMk cId="1293163625" sldId="259"/>
            <ac:picMk id="4" creationId="{628B8983-85B0-42B9-941D-0C2DAD5CE4AB}"/>
          </ac:picMkLst>
        </pc:picChg>
        <pc:picChg chg="add mod">
          <ac:chgData name="Andrew Beatty" userId="ddf183e3-d1da-49e1-9619-81ceb6b4ef92" providerId="ADAL" clId="{BF56521A-6158-40DD-BC12-9D59FCE47181}" dt="2023-02-08T11:31:02.344" v="83"/>
          <ac:picMkLst>
            <pc:docMk/>
            <pc:sldMk cId="1293163625" sldId="259"/>
            <ac:picMk id="8" creationId="{B9AEF475-EE2C-3B07-6BF5-F7AA08CFF128}"/>
          </ac:picMkLst>
        </pc:picChg>
      </pc:sldChg>
      <pc:sldChg chg="addSp delSp modSp modTransition modAnim">
        <pc:chgData name="Andrew Beatty" userId="ddf183e3-d1da-49e1-9619-81ceb6b4ef92" providerId="ADAL" clId="{BF56521A-6158-40DD-BC12-9D59FCE47181}" dt="2023-02-08T11:31:22.046" v="84"/>
        <pc:sldMkLst>
          <pc:docMk/>
          <pc:sldMk cId="2874281208" sldId="260"/>
        </pc:sldMkLst>
        <pc:picChg chg="del">
          <ac:chgData name="Andrew Beatty" userId="ddf183e3-d1da-49e1-9619-81ceb6b4ef92" providerId="ADAL" clId="{BF56521A-6158-40DD-BC12-9D59FCE47181}" dt="2023-02-06T21:39:03.277" v="0"/>
          <ac:picMkLst>
            <pc:docMk/>
            <pc:sldMk cId="2874281208" sldId="260"/>
            <ac:picMk id="2" creationId="{CFA96A5A-B274-45FD-8411-A03FADDB971A}"/>
          </ac:picMkLst>
        </pc:picChg>
        <pc:picChg chg="add mod">
          <ac:chgData name="Andrew Beatty" userId="ddf183e3-d1da-49e1-9619-81ceb6b4ef92" providerId="ADAL" clId="{BF56521A-6158-40DD-BC12-9D59FCE47181}" dt="2023-02-08T11:31:22.046" v="84"/>
          <ac:picMkLst>
            <pc:docMk/>
            <pc:sldMk cId="2874281208" sldId="260"/>
            <ac:picMk id="5" creationId="{81D05ED3-E848-4C04-8EA4-00BF563F835E}"/>
          </ac:picMkLst>
        </pc:picChg>
      </pc:sldChg>
      <pc:sldChg chg="addSp delSp modSp mod modTransition modAnim">
        <pc:chgData name="Andrew Beatty" userId="ddf183e3-d1da-49e1-9619-81ceb6b4ef92" providerId="ADAL" clId="{BF56521A-6158-40DD-BC12-9D59FCE47181}" dt="2023-02-08T10:59:16.004" v="57"/>
        <pc:sldMkLst>
          <pc:docMk/>
          <pc:sldMk cId="4198189065" sldId="261"/>
        </pc:sldMkLst>
        <pc:graphicFrameChg chg="modGraphic">
          <ac:chgData name="Andrew Beatty" userId="ddf183e3-d1da-49e1-9619-81ceb6b4ef92" providerId="ADAL" clId="{BF56521A-6158-40DD-BC12-9D59FCE47181}" dt="2023-02-08T10:49:08.898" v="24" actId="207"/>
          <ac:graphicFrameMkLst>
            <pc:docMk/>
            <pc:sldMk cId="4198189065" sldId="261"/>
            <ac:graphicFrameMk id="5" creationId="{200D4CA9-8E89-4EF0-B936-A853ECBD4648}"/>
          </ac:graphicFrameMkLst>
        </pc:graphicFrameChg>
        <pc:picChg chg="del">
          <ac:chgData name="Andrew Beatty" userId="ddf183e3-d1da-49e1-9619-81ceb6b4ef92" providerId="ADAL" clId="{BF56521A-6158-40DD-BC12-9D59FCE47181}" dt="2023-02-06T21:39:03.277" v="0"/>
          <ac:picMkLst>
            <pc:docMk/>
            <pc:sldMk cId="4198189065" sldId="261"/>
            <ac:picMk id="6" creationId="{CAE4381C-9AF3-4536-912F-646CA92CB24B}"/>
          </ac:picMkLst>
        </pc:picChg>
        <pc:picChg chg="add mod">
          <ac:chgData name="Andrew Beatty" userId="ddf183e3-d1da-49e1-9619-81ceb6b4ef92" providerId="ADAL" clId="{BF56521A-6158-40DD-BC12-9D59FCE47181}" dt="2023-02-08T10:59:16.004" v="57"/>
          <ac:picMkLst>
            <pc:docMk/>
            <pc:sldMk cId="4198189065" sldId="261"/>
            <ac:picMk id="7" creationId="{53AE0751-1F78-2F13-3D72-745DC09C202A}"/>
          </ac:picMkLst>
        </pc:picChg>
      </pc:sldChg>
      <pc:sldChg chg="addSp delSp modSp mod modTransition modAnim">
        <pc:chgData name="Andrew Beatty" userId="ddf183e3-d1da-49e1-9619-81ceb6b4ef92" providerId="ADAL" clId="{BF56521A-6158-40DD-BC12-9D59FCE47181}" dt="2023-02-08T11:06:44.406" v="75"/>
        <pc:sldMkLst>
          <pc:docMk/>
          <pc:sldMk cId="4010411213" sldId="262"/>
        </pc:sldMkLst>
        <pc:picChg chg="add del mod">
          <ac:chgData name="Andrew Beatty" userId="ddf183e3-d1da-49e1-9619-81ceb6b4ef92" providerId="ADAL" clId="{BF56521A-6158-40DD-BC12-9D59FCE47181}" dt="2023-02-08T10:59:22.064" v="59"/>
          <ac:picMkLst>
            <pc:docMk/>
            <pc:sldMk cId="4010411213" sldId="262"/>
            <ac:picMk id="9" creationId="{B7610D5A-CA7C-A846-F2A6-6AA3CDB5529F}"/>
          </ac:picMkLst>
        </pc:picChg>
        <pc:picChg chg="del">
          <ac:chgData name="Andrew Beatty" userId="ddf183e3-d1da-49e1-9619-81ceb6b4ef92" providerId="ADAL" clId="{BF56521A-6158-40DD-BC12-9D59FCE47181}" dt="2023-02-06T21:39:03.277" v="0"/>
          <ac:picMkLst>
            <pc:docMk/>
            <pc:sldMk cId="4010411213" sldId="262"/>
            <ac:picMk id="25" creationId="{6D4E369E-2A11-4207-8062-AF04AC3EE284}"/>
          </ac:picMkLst>
        </pc:picChg>
        <pc:picChg chg="add del mod">
          <ac:chgData name="Andrew Beatty" userId="ddf183e3-d1da-49e1-9619-81ceb6b4ef92" providerId="ADAL" clId="{BF56521A-6158-40DD-BC12-9D59FCE47181}" dt="2023-02-08T11:00:17.396" v="60"/>
          <ac:picMkLst>
            <pc:docMk/>
            <pc:sldMk cId="4010411213" sldId="262"/>
            <ac:picMk id="26" creationId="{C9E306F3-4076-E394-10C5-84F802291D2F}"/>
          </ac:picMkLst>
        </pc:picChg>
        <pc:picChg chg="add del mod">
          <ac:chgData name="Andrew Beatty" userId="ddf183e3-d1da-49e1-9619-81ceb6b4ef92" providerId="ADAL" clId="{BF56521A-6158-40DD-BC12-9D59FCE47181}" dt="2023-02-08T11:00:25.083" v="62"/>
          <ac:picMkLst>
            <pc:docMk/>
            <pc:sldMk cId="4010411213" sldId="262"/>
            <ac:picMk id="27" creationId="{234AB2F6-FAA4-D09D-A3A4-0A00C9EBCCC0}"/>
          </ac:picMkLst>
        </pc:picChg>
        <pc:picChg chg="add del mod ord">
          <ac:chgData name="Andrew Beatty" userId="ddf183e3-d1da-49e1-9619-81ceb6b4ef92" providerId="ADAL" clId="{BF56521A-6158-40DD-BC12-9D59FCE47181}" dt="2023-02-08T11:01:23.218" v="63"/>
          <ac:picMkLst>
            <pc:docMk/>
            <pc:sldMk cId="4010411213" sldId="262"/>
            <ac:picMk id="30" creationId="{D3DD3D7F-68E5-5D2A-71A3-0FB33E6234EB}"/>
          </ac:picMkLst>
        </pc:picChg>
        <pc:picChg chg="add del mod">
          <ac:chgData name="Andrew Beatty" userId="ddf183e3-d1da-49e1-9619-81ceb6b4ef92" providerId="ADAL" clId="{BF56521A-6158-40DD-BC12-9D59FCE47181}" dt="2023-02-08T11:01:30.806" v="65"/>
          <ac:picMkLst>
            <pc:docMk/>
            <pc:sldMk cId="4010411213" sldId="262"/>
            <ac:picMk id="31" creationId="{8D8B66FD-951D-6BEB-CB30-229E9187D111}"/>
          </ac:picMkLst>
        </pc:picChg>
        <pc:picChg chg="add del mod ord">
          <ac:chgData name="Andrew Beatty" userId="ddf183e3-d1da-49e1-9619-81ceb6b4ef92" providerId="ADAL" clId="{BF56521A-6158-40DD-BC12-9D59FCE47181}" dt="2023-02-08T11:02:17" v="66"/>
          <ac:picMkLst>
            <pc:docMk/>
            <pc:sldMk cId="4010411213" sldId="262"/>
            <ac:picMk id="34" creationId="{D9C66866-C5F1-DA51-C907-64E5E4D1620D}"/>
          </ac:picMkLst>
        </pc:picChg>
        <pc:picChg chg="add del mod">
          <ac:chgData name="Andrew Beatty" userId="ddf183e3-d1da-49e1-9619-81ceb6b4ef92" providerId="ADAL" clId="{BF56521A-6158-40DD-BC12-9D59FCE47181}" dt="2023-02-08T11:02:24.519" v="68"/>
          <ac:picMkLst>
            <pc:docMk/>
            <pc:sldMk cId="4010411213" sldId="262"/>
            <ac:picMk id="35" creationId="{E05895F5-5FC2-00A1-F6C6-AA4CB973A0A8}"/>
          </ac:picMkLst>
        </pc:picChg>
        <pc:picChg chg="add del mod ord">
          <ac:chgData name="Andrew Beatty" userId="ddf183e3-d1da-49e1-9619-81ceb6b4ef92" providerId="ADAL" clId="{BF56521A-6158-40DD-BC12-9D59FCE47181}" dt="2023-02-08T11:04:07.947" v="69"/>
          <ac:picMkLst>
            <pc:docMk/>
            <pc:sldMk cId="4010411213" sldId="262"/>
            <ac:picMk id="38" creationId="{EE0212FD-FF07-E81D-9285-4D942028A070}"/>
          </ac:picMkLst>
        </pc:picChg>
        <pc:picChg chg="add del mod">
          <ac:chgData name="Andrew Beatty" userId="ddf183e3-d1da-49e1-9619-81ceb6b4ef92" providerId="ADAL" clId="{BF56521A-6158-40DD-BC12-9D59FCE47181}" dt="2023-02-08T11:04:18.202" v="71"/>
          <ac:picMkLst>
            <pc:docMk/>
            <pc:sldMk cId="4010411213" sldId="262"/>
            <ac:picMk id="39" creationId="{5667F24D-6B3F-6E36-DC09-71899B395C3B}"/>
          </ac:picMkLst>
        </pc:picChg>
        <pc:picChg chg="add del mod ord">
          <ac:chgData name="Andrew Beatty" userId="ddf183e3-d1da-49e1-9619-81ceb6b4ef92" providerId="ADAL" clId="{BF56521A-6158-40DD-BC12-9D59FCE47181}" dt="2023-02-08T11:04:59.223" v="72"/>
          <ac:picMkLst>
            <pc:docMk/>
            <pc:sldMk cId="4010411213" sldId="262"/>
            <ac:picMk id="42" creationId="{58DB695C-065F-D715-5246-6C3AB654741F}"/>
          </ac:picMkLst>
        </pc:picChg>
        <pc:picChg chg="add del mod">
          <ac:chgData name="Andrew Beatty" userId="ddf183e3-d1da-49e1-9619-81ceb6b4ef92" providerId="ADAL" clId="{BF56521A-6158-40DD-BC12-9D59FCE47181}" dt="2023-02-08T11:05:02.307" v="74"/>
          <ac:picMkLst>
            <pc:docMk/>
            <pc:sldMk cId="4010411213" sldId="262"/>
            <ac:picMk id="43" creationId="{B598B7CD-C803-561F-C19A-F5669A65B57B}"/>
          </ac:picMkLst>
        </pc:picChg>
        <pc:picChg chg="add del mod ord">
          <ac:chgData name="Andrew Beatty" userId="ddf183e3-d1da-49e1-9619-81ceb6b4ef92" providerId="ADAL" clId="{BF56521A-6158-40DD-BC12-9D59FCE47181}" dt="2023-02-08T11:06:44.406" v="75"/>
          <ac:picMkLst>
            <pc:docMk/>
            <pc:sldMk cId="4010411213" sldId="262"/>
            <ac:picMk id="46" creationId="{C395BDF9-3B2F-76EE-DFCE-AC314CC92CAA}"/>
          </ac:picMkLst>
        </pc:picChg>
        <pc:picChg chg="add mod">
          <ac:chgData name="Andrew Beatty" userId="ddf183e3-d1da-49e1-9619-81ceb6b4ef92" providerId="ADAL" clId="{BF56521A-6158-40DD-BC12-9D59FCE47181}" dt="2023-02-08T11:06:44.406" v="75"/>
          <ac:picMkLst>
            <pc:docMk/>
            <pc:sldMk cId="4010411213" sldId="262"/>
            <ac:picMk id="47" creationId="{20D2265E-006E-50C1-3D81-3F649CD0E308}"/>
          </ac:picMkLst>
        </pc:picChg>
      </pc:sldChg>
      <pc:sldChg chg="addSp delSp modSp mod modTransition modAnim">
        <pc:chgData name="Andrew Beatty" userId="ddf183e3-d1da-49e1-9619-81ceb6b4ef92" providerId="ADAL" clId="{BF56521A-6158-40DD-BC12-9D59FCE47181}" dt="2023-02-08T11:10:59.246" v="79"/>
        <pc:sldMkLst>
          <pc:docMk/>
          <pc:sldMk cId="666231831" sldId="263"/>
        </pc:sldMkLst>
        <pc:picChg chg="del">
          <ac:chgData name="Andrew Beatty" userId="ddf183e3-d1da-49e1-9619-81ceb6b4ef92" providerId="ADAL" clId="{BF56521A-6158-40DD-BC12-9D59FCE47181}" dt="2023-02-06T21:39:03.277" v="0"/>
          <ac:picMkLst>
            <pc:docMk/>
            <pc:sldMk cId="666231831" sldId="263"/>
            <ac:picMk id="9" creationId="{522A94E3-D720-4FB3-A623-B0B657C89705}"/>
          </ac:picMkLst>
        </pc:picChg>
        <pc:picChg chg="add del mod">
          <ac:chgData name="Andrew Beatty" userId="ddf183e3-d1da-49e1-9619-81ceb6b4ef92" providerId="ADAL" clId="{BF56521A-6158-40DD-BC12-9D59FCE47181}" dt="2023-02-08T11:08:56.383" v="78"/>
          <ac:picMkLst>
            <pc:docMk/>
            <pc:sldMk cId="666231831" sldId="263"/>
            <ac:picMk id="26" creationId="{6D17D5D1-5C95-0B19-CEB9-DC2FDABD76FA}"/>
          </ac:picMkLst>
        </pc:picChg>
        <pc:picChg chg="add del mod">
          <ac:chgData name="Andrew Beatty" userId="ddf183e3-d1da-49e1-9619-81ceb6b4ef92" providerId="ADAL" clId="{BF56521A-6158-40DD-BC12-9D59FCE47181}" dt="2023-02-08T11:10:59.246" v="79"/>
          <ac:picMkLst>
            <pc:docMk/>
            <pc:sldMk cId="666231831" sldId="263"/>
            <ac:picMk id="29" creationId="{44D0C395-D6C7-0F05-2594-6DD5B74998EA}"/>
          </ac:picMkLst>
        </pc:picChg>
        <pc:picChg chg="add mod">
          <ac:chgData name="Andrew Beatty" userId="ddf183e3-d1da-49e1-9619-81ceb6b4ef92" providerId="ADAL" clId="{BF56521A-6158-40DD-BC12-9D59FCE47181}" dt="2023-02-08T11:10:59.246" v="79"/>
          <ac:picMkLst>
            <pc:docMk/>
            <pc:sldMk cId="666231831" sldId="263"/>
            <ac:picMk id="30" creationId="{4866E375-997B-FEB4-5FBB-FCAF9E16BDAF}"/>
          </ac:picMkLst>
        </pc:picChg>
      </pc:sldChg>
      <pc:sldChg chg="addSp delSp modSp mod modTransition delAnim modAnim">
        <pc:chgData name="Andrew Beatty" userId="ddf183e3-d1da-49e1-9619-81ceb6b4ef92" providerId="ADAL" clId="{BF56521A-6158-40DD-BC12-9D59FCE47181}" dt="2023-02-08T11:16:13.508" v="82" actId="478"/>
        <pc:sldMkLst>
          <pc:docMk/>
          <pc:sldMk cId="2117930973" sldId="264"/>
        </pc:sldMkLst>
        <pc:graphicFrameChg chg="modGraphic">
          <ac:chgData name="Andrew Beatty" userId="ddf183e3-d1da-49e1-9619-81ceb6b4ef92" providerId="ADAL" clId="{BF56521A-6158-40DD-BC12-9D59FCE47181}" dt="2023-02-08T10:49:28.074" v="26" actId="207"/>
          <ac:graphicFrameMkLst>
            <pc:docMk/>
            <pc:sldMk cId="2117930973" sldId="264"/>
            <ac:graphicFrameMk id="4" creationId="{F504642D-DD29-4DC7-A239-F052C6D5AD76}"/>
          </ac:graphicFrameMkLst>
        </pc:graphicFrameChg>
        <pc:picChg chg="del">
          <ac:chgData name="Andrew Beatty" userId="ddf183e3-d1da-49e1-9619-81ceb6b4ef92" providerId="ADAL" clId="{BF56521A-6158-40DD-BC12-9D59FCE47181}" dt="2023-02-06T21:39:03.277" v="0"/>
          <ac:picMkLst>
            <pc:docMk/>
            <pc:sldMk cId="2117930973" sldId="264"/>
            <ac:picMk id="8" creationId="{E92367BB-9C47-4CC3-A642-3E0B736AD116}"/>
          </ac:picMkLst>
        </pc:picChg>
        <pc:picChg chg="add mod">
          <ac:chgData name="Andrew Beatty" userId="ddf183e3-d1da-49e1-9619-81ceb6b4ef92" providerId="ADAL" clId="{BF56521A-6158-40DD-BC12-9D59FCE47181}" dt="2023-02-08T11:11:57.562" v="80"/>
          <ac:picMkLst>
            <pc:docMk/>
            <pc:sldMk cId="2117930973" sldId="264"/>
            <ac:picMk id="10" creationId="{FEA2928A-8D00-7326-8AF6-0A7CD4D89456}"/>
          </ac:picMkLst>
        </pc:picChg>
        <pc:picChg chg="add del mod">
          <ac:chgData name="Andrew Beatty" userId="ddf183e3-d1da-49e1-9619-81ceb6b4ef92" providerId="ADAL" clId="{BF56521A-6158-40DD-BC12-9D59FCE47181}" dt="2023-02-08T11:16:13.508" v="82" actId="478"/>
          <ac:picMkLst>
            <pc:docMk/>
            <pc:sldMk cId="2117930973" sldId="264"/>
            <ac:picMk id="13" creationId="{69C4E162-5242-D837-42D5-7BD50E2203D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E6F45-F0AE-4830-99ED-A06A62E1342C}" type="datetimeFigureOut">
              <a:rPr lang="en-IE" smtClean="0"/>
              <a:t>08/02/2023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42D60-1986-4DBC-8647-8DB9CD4B9F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40058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42D60-1986-4DBC-8647-8DB9CD4B9FF6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434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2/8/2023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drew.Beatty@gmit.i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function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Variables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Programming</a:t>
            </a:r>
          </a:p>
          <a:p>
            <a:r>
              <a:rPr lang="en-IE" dirty="0">
                <a:hlinkClick r:id="rId3"/>
              </a:rPr>
              <a:t>Andrew.Beatty@atu.ie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29216" y="4468031"/>
            <a:ext cx="104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err="1"/>
              <a:t>Pands</a:t>
            </a:r>
            <a:r>
              <a:rPr lang="en-IE" sz="1400" dirty="0"/>
              <a:t> 3.1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AFC5-BBAE-46F0-8848-40DE286A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0" y="545386"/>
            <a:ext cx="10058400" cy="1609344"/>
          </a:xfrm>
        </p:spPr>
        <p:txBody>
          <a:bodyPr/>
          <a:lstStyle/>
          <a:p>
            <a:r>
              <a:rPr lang="en-IE" dirty="0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230A-53DA-4550-8E30-E5960F210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33" y="1649537"/>
            <a:ext cx="10058400" cy="4050792"/>
          </a:xfrm>
        </p:spPr>
        <p:txBody>
          <a:bodyPr>
            <a:normAutofit/>
          </a:bodyPr>
          <a:lstStyle/>
          <a:p>
            <a:pPr lvl="1"/>
            <a:r>
              <a:rPr lang="en-IE" dirty="0"/>
              <a:t>What is a Variable?</a:t>
            </a:r>
          </a:p>
          <a:p>
            <a:pPr lvl="1"/>
            <a:r>
              <a:rPr lang="en-IE" dirty="0"/>
              <a:t>Create a Variable</a:t>
            </a:r>
          </a:p>
          <a:p>
            <a:pPr lvl="1"/>
            <a:r>
              <a:rPr lang="en-IE" dirty="0"/>
              <a:t>Variable types</a:t>
            </a:r>
          </a:p>
          <a:p>
            <a:pPr lvl="1"/>
            <a:r>
              <a:rPr lang="en-IE" dirty="0"/>
              <a:t>W3Schools.com</a:t>
            </a:r>
          </a:p>
          <a:p>
            <a:pPr lvl="1"/>
            <a:r>
              <a:rPr lang="en-IE" dirty="0"/>
              <a:t>Built in functions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00D4CA9-8E89-4EF0-B936-A853ECBD4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99587"/>
              </p:ext>
            </p:extLst>
          </p:nvPr>
        </p:nvGraphicFramePr>
        <p:xfrm>
          <a:off x="4769395" y="545386"/>
          <a:ext cx="6979774" cy="574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402">
                  <a:extLst>
                    <a:ext uri="{9D8B030D-6E8A-4147-A177-3AD203B41FA5}">
                      <a16:colId xmlns:a16="http://schemas.microsoft.com/office/drawing/2014/main" val="3714352681"/>
                    </a:ext>
                  </a:extLst>
                </a:gridCol>
                <a:gridCol w="1944781">
                  <a:extLst>
                    <a:ext uri="{9D8B030D-6E8A-4147-A177-3AD203B41FA5}">
                      <a16:colId xmlns:a16="http://schemas.microsoft.com/office/drawing/2014/main" val="1503174049"/>
                    </a:ext>
                  </a:extLst>
                </a:gridCol>
                <a:gridCol w="2326591">
                  <a:extLst>
                    <a:ext uri="{9D8B030D-6E8A-4147-A177-3AD203B41FA5}">
                      <a16:colId xmlns:a16="http://schemas.microsoft.com/office/drawing/2014/main" val="1529933102"/>
                    </a:ext>
                  </a:extLst>
                </a:gridCol>
              </a:tblGrid>
              <a:tr h="438552">
                <a:tc>
                  <a:txBody>
                    <a:bodyPr/>
                    <a:lstStyle/>
                    <a:p>
                      <a:r>
                        <a:rPr lang="en-IE" dirty="0"/>
                        <a:t>Variable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70870"/>
                  </a:ext>
                </a:extLst>
              </a:tr>
              <a:tr h="1081360">
                <a:tc>
                  <a:txBody>
                    <a:bodyPr/>
                    <a:lstStyle/>
                    <a:p>
                      <a:r>
                        <a:rPr lang="en-IE" dirty="0"/>
                        <a:t>int</a:t>
                      </a:r>
                    </a:p>
                    <a:p>
                      <a:r>
                        <a:rPr lang="en-IE" dirty="0"/>
                        <a:t>float</a:t>
                      </a:r>
                    </a:p>
                    <a:p>
                      <a:r>
                        <a:rPr lang="en-IE" dirty="0"/>
                        <a:t>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i</a:t>
                      </a:r>
                      <a:r>
                        <a:rPr lang="en-IE" dirty="0"/>
                        <a:t> = 3</a:t>
                      </a:r>
                    </a:p>
                    <a:p>
                      <a:r>
                        <a:rPr lang="en-IE" dirty="0" err="1"/>
                        <a:t>fl</a:t>
                      </a:r>
                      <a:r>
                        <a:rPr lang="en-IE" dirty="0"/>
                        <a:t> = 3.2</a:t>
                      </a:r>
                    </a:p>
                    <a:p>
                      <a:r>
                        <a:rPr lang="en-IE" dirty="0"/>
                        <a:t>x = 1j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int()</a:t>
                      </a:r>
                    </a:p>
                    <a:p>
                      <a:r>
                        <a:rPr lang="en-IE" dirty="0"/>
                        <a:t>float()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4269"/>
                  </a:ext>
                </a:extLst>
              </a:tr>
              <a:tr h="756952">
                <a:tc>
                  <a:txBody>
                    <a:bodyPr/>
                    <a:lstStyle/>
                    <a:p>
                      <a:r>
                        <a:rPr lang="en-IE" dirty="0"/>
                        <a:t>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name = ‘ Joe’</a:t>
                      </a:r>
                    </a:p>
                    <a:p>
                      <a:r>
                        <a:rPr lang="en-IE" dirty="0"/>
                        <a:t>name = “Joe”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str()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878078"/>
                  </a:ext>
                </a:extLst>
              </a:tr>
              <a:tr h="756952">
                <a:tc>
                  <a:txBody>
                    <a:bodyPr/>
                    <a:lstStyle/>
                    <a:p>
                      <a:r>
                        <a:rPr lang="en-IE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ready = true</a:t>
                      </a:r>
                    </a:p>
                    <a:p>
                      <a:r>
                        <a:rPr lang="en-IE" dirty="0"/>
                        <a:t>ready =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19522"/>
                  </a:ext>
                </a:extLst>
              </a:tr>
              <a:tr h="1081360">
                <a:tc>
                  <a:txBody>
                    <a:bodyPr/>
                    <a:lstStyle/>
                    <a:p>
                      <a:r>
                        <a:rPr lang="en-IE" dirty="0"/>
                        <a:t>list</a:t>
                      </a:r>
                    </a:p>
                    <a:p>
                      <a:r>
                        <a:rPr lang="en-IE" dirty="0"/>
                        <a:t>tuple</a:t>
                      </a:r>
                    </a:p>
                    <a:p>
                      <a:r>
                        <a:rPr lang="en-IE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ages = [ 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months = ( )</a:t>
                      </a:r>
                    </a:p>
                    <a:p>
                      <a:r>
                        <a:rPr lang="en-IE" dirty="0"/>
                        <a:t>x = range(10)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94486"/>
                  </a:ext>
                </a:extLst>
              </a:tr>
              <a:tr h="438552">
                <a:tc>
                  <a:txBody>
                    <a:bodyPr/>
                    <a:lstStyle/>
                    <a:p>
                      <a:r>
                        <a:rPr lang="en-IE" dirty="0" err="1"/>
                        <a:t>dict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person = 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866276"/>
                  </a:ext>
                </a:extLst>
              </a:tr>
              <a:tr h="438552">
                <a:tc>
                  <a:txBody>
                    <a:bodyPr/>
                    <a:lstStyle/>
                    <a:p>
                      <a:r>
                        <a:rPr lang="en-IE" dirty="0"/>
                        <a:t>Set, frozen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months = 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284887"/>
                  </a:ext>
                </a:extLst>
              </a:tr>
              <a:tr h="756952">
                <a:tc>
                  <a:txBody>
                    <a:bodyPr/>
                    <a:lstStyle/>
                    <a:p>
                      <a:r>
                        <a:rPr lang="en-IE" dirty="0"/>
                        <a:t>Bytes, </a:t>
                      </a:r>
                      <a:r>
                        <a:rPr lang="en-IE" dirty="0" err="1"/>
                        <a:t>bytearray</a:t>
                      </a:r>
                      <a:r>
                        <a:rPr lang="en-IE" dirty="0"/>
                        <a:t>, </a:t>
                      </a:r>
                      <a:r>
                        <a:rPr lang="en-IE" dirty="0" err="1"/>
                        <a:t>memoryview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X = </a:t>
                      </a:r>
                      <a:r>
                        <a:rPr lang="en-IE" dirty="0" err="1"/>
                        <a:t>b”hello</a:t>
                      </a:r>
                      <a:r>
                        <a:rPr lang="en-IE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01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99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AFC5-BBAE-46F0-8848-40DE286A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0" y="545386"/>
            <a:ext cx="10058400" cy="1609344"/>
          </a:xfrm>
        </p:spPr>
        <p:txBody>
          <a:bodyPr/>
          <a:lstStyle/>
          <a:p>
            <a:r>
              <a:rPr lang="en-IE" dirty="0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230A-53DA-4550-8E30-E5960F210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33" y="1649537"/>
            <a:ext cx="10058400" cy="4050792"/>
          </a:xfrm>
        </p:spPr>
        <p:txBody>
          <a:bodyPr>
            <a:normAutofit/>
          </a:bodyPr>
          <a:lstStyle/>
          <a:p>
            <a:pPr lvl="1"/>
            <a:r>
              <a:rPr lang="en-IE" dirty="0"/>
              <a:t>What is a Variable?</a:t>
            </a:r>
          </a:p>
          <a:p>
            <a:pPr lvl="1"/>
            <a:r>
              <a:rPr lang="en-IE" dirty="0"/>
              <a:t>Create a Variable</a:t>
            </a:r>
          </a:p>
          <a:p>
            <a:pPr lvl="1"/>
            <a:r>
              <a:rPr lang="en-IE" dirty="0"/>
              <a:t>Variable names</a:t>
            </a:r>
          </a:p>
          <a:p>
            <a:pPr lvl="1"/>
            <a:r>
              <a:rPr lang="en-IE" dirty="0"/>
              <a:t>Variable types</a:t>
            </a:r>
          </a:p>
          <a:p>
            <a:pPr lvl="1"/>
            <a:r>
              <a:rPr lang="en-IE" dirty="0"/>
              <a:t>W3Schools.com</a:t>
            </a:r>
          </a:p>
          <a:p>
            <a:pPr lvl="2"/>
            <a:endParaRPr lang="en-IE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00D4CA9-8E89-4EF0-B936-A853ECBD4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863383"/>
              </p:ext>
            </p:extLst>
          </p:nvPr>
        </p:nvGraphicFramePr>
        <p:xfrm>
          <a:off x="4769395" y="545386"/>
          <a:ext cx="6979774" cy="574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402">
                  <a:extLst>
                    <a:ext uri="{9D8B030D-6E8A-4147-A177-3AD203B41FA5}">
                      <a16:colId xmlns:a16="http://schemas.microsoft.com/office/drawing/2014/main" val="3714352681"/>
                    </a:ext>
                  </a:extLst>
                </a:gridCol>
                <a:gridCol w="1944781">
                  <a:extLst>
                    <a:ext uri="{9D8B030D-6E8A-4147-A177-3AD203B41FA5}">
                      <a16:colId xmlns:a16="http://schemas.microsoft.com/office/drawing/2014/main" val="1503174049"/>
                    </a:ext>
                  </a:extLst>
                </a:gridCol>
                <a:gridCol w="2326591">
                  <a:extLst>
                    <a:ext uri="{9D8B030D-6E8A-4147-A177-3AD203B41FA5}">
                      <a16:colId xmlns:a16="http://schemas.microsoft.com/office/drawing/2014/main" val="1529933102"/>
                    </a:ext>
                  </a:extLst>
                </a:gridCol>
              </a:tblGrid>
              <a:tr h="438552">
                <a:tc>
                  <a:txBody>
                    <a:bodyPr/>
                    <a:lstStyle/>
                    <a:p>
                      <a:r>
                        <a:rPr lang="en-IE" dirty="0"/>
                        <a:t>Variable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70870"/>
                  </a:ext>
                </a:extLst>
              </a:tr>
              <a:tr h="1081360">
                <a:tc>
                  <a:txBody>
                    <a:bodyPr/>
                    <a:lstStyle/>
                    <a:p>
                      <a:r>
                        <a:rPr lang="en-IE" dirty="0"/>
                        <a:t>int</a:t>
                      </a:r>
                    </a:p>
                    <a:p>
                      <a:r>
                        <a:rPr lang="en-IE" dirty="0"/>
                        <a:t>float</a:t>
                      </a:r>
                    </a:p>
                    <a:p>
                      <a:r>
                        <a:rPr lang="en-IE" dirty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i</a:t>
                      </a:r>
                      <a:r>
                        <a:rPr lang="en-IE" dirty="0"/>
                        <a:t> = 3</a:t>
                      </a:r>
                    </a:p>
                    <a:p>
                      <a:r>
                        <a:rPr lang="en-IE" dirty="0" err="1"/>
                        <a:t>fl</a:t>
                      </a:r>
                      <a:r>
                        <a:rPr lang="en-IE" dirty="0"/>
                        <a:t> = 3.2</a:t>
                      </a:r>
                    </a:p>
                    <a:p>
                      <a:r>
                        <a:rPr lang="en-IE" dirty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x = 1j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int()</a:t>
                      </a:r>
                    </a:p>
                    <a:p>
                      <a:r>
                        <a:rPr lang="en-IE" dirty="0"/>
                        <a:t>float()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4269"/>
                  </a:ext>
                </a:extLst>
              </a:tr>
              <a:tr h="756952">
                <a:tc>
                  <a:txBody>
                    <a:bodyPr/>
                    <a:lstStyle/>
                    <a:p>
                      <a:r>
                        <a:rPr lang="en-IE" dirty="0"/>
                        <a:t>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name = ‘ Joe’</a:t>
                      </a:r>
                    </a:p>
                    <a:p>
                      <a:r>
                        <a:rPr lang="en-IE" dirty="0"/>
                        <a:t>name = “Joe”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str()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878078"/>
                  </a:ext>
                </a:extLst>
              </a:tr>
              <a:tr h="756952">
                <a:tc>
                  <a:txBody>
                    <a:bodyPr/>
                    <a:lstStyle/>
                    <a:p>
                      <a:r>
                        <a:rPr lang="en-IE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ready = true</a:t>
                      </a:r>
                    </a:p>
                    <a:p>
                      <a:r>
                        <a:rPr lang="en-IE" dirty="0"/>
                        <a:t>ready =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19522"/>
                  </a:ext>
                </a:extLst>
              </a:tr>
              <a:tr h="1081360">
                <a:tc>
                  <a:txBody>
                    <a:bodyPr/>
                    <a:lstStyle/>
                    <a:p>
                      <a:r>
                        <a:rPr lang="en-IE" dirty="0"/>
                        <a:t>list</a:t>
                      </a:r>
                    </a:p>
                    <a:p>
                      <a:r>
                        <a:rPr lang="en-IE" dirty="0"/>
                        <a:t>tuple</a:t>
                      </a:r>
                    </a:p>
                    <a:p>
                      <a:r>
                        <a:rPr lang="en-IE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ages = [ 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months = ( )</a:t>
                      </a:r>
                    </a:p>
                    <a:p>
                      <a:r>
                        <a:rPr lang="en-IE" dirty="0"/>
                        <a:t>x = range(10)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94486"/>
                  </a:ext>
                </a:extLst>
              </a:tr>
              <a:tr h="438552">
                <a:tc>
                  <a:txBody>
                    <a:bodyPr/>
                    <a:lstStyle/>
                    <a:p>
                      <a:r>
                        <a:rPr lang="en-IE" dirty="0" err="1"/>
                        <a:t>dict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person = 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866276"/>
                  </a:ext>
                </a:extLst>
              </a:tr>
              <a:tr h="438552">
                <a:tc>
                  <a:txBody>
                    <a:bodyPr/>
                    <a:lstStyle/>
                    <a:p>
                      <a:r>
                        <a:rPr lang="en-IE" dirty="0"/>
                        <a:t>Set, frozen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months = 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284887"/>
                  </a:ext>
                </a:extLst>
              </a:tr>
              <a:tr h="756952">
                <a:tc>
                  <a:txBody>
                    <a:bodyPr/>
                    <a:lstStyle/>
                    <a:p>
                      <a:r>
                        <a:rPr lang="en-IE" dirty="0"/>
                        <a:t>Bytes, </a:t>
                      </a:r>
                      <a:r>
                        <a:rPr lang="en-IE" dirty="0" err="1"/>
                        <a:t>bytearray</a:t>
                      </a:r>
                      <a:r>
                        <a:rPr lang="en-IE" dirty="0"/>
                        <a:t>, </a:t>
                      </a:r>
                      <a:r>
                        <a:rPr lang="en-IE" dirty="0" err="1"/>
                        <a:t>memoryview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X = </a:t>
                      </a:r>
                      <a:r>
                        <a:rPr lang="en-IE" dirty="0" err="1"/>
                        <a:t>b”hello</a:t>
                      </a:r>
                      <a:r>
                        <a:rPr lang="en-IE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0151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68C2353-9FD0-449B-A902-3B9471F9012F}"/>
              </a:ext>
            </a:extLst>
          </p:cNvPr>
          <p:cNvSpPr/>
          <p:nvPr/>
        </p:nvSpPr>
        <p:spPr>
          <a:xfrm>
            <a:off x="4769395" y="3566160"/>
            <a:ext cx="6979774" cy="2728458"/>
          </a:xfrm>
          <a:prstGeom prst="rect">
            <a:avLst/>
          </a:prstGeom>
          <a:solidFill>
            <a:schemeClr val="tx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818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D1974-31B3-41FA-8089-CEE41B99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7BD77-8344-4ED9-8450-C61636C6C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 used variables last week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What is happening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5500BC34-9B3D-42C7-B849-5C63E8AC7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611" y="2627968"/>
            <a:ext cx="4933950" cy="584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en-IE" sz="3200" dirty="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= </a:t>
            </a:r>
            <a:r>
              <a:rPr lang="en-IE" sz="3200" dirty="0">
                <a:solidFill>
                  <a:srgbClr val="DCDCA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97</a:t>
            </a:r>
            <a:endParaRPr lang="en-IE" sz="3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4AB64-5672-4B01-8BF6-A999DF30F49E}"/>
              </a:ext>
            </a:extLst>
          </p:cNvPr>
          <p:cNvSpPr txBox="1"/>
          <p:nvPr/>
        </p:nvSpPr>
        <p:spPr>
          <a:xfrm>
            <a:off x="1623317" y="4146804"/>
            <a:ext cx="1664414" cy="8617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E" sz="3200" dirty="0"/>
              <a:t>Answer</a:t>
            </a:r>
          </a:p>
          <a:p>
            <a:endParaRPr lang="en-I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EF7637-BCF1-486D-8BE3-D68B7366B092}"/>
              </a:ext>
            </a:extLst>
          </p:cNvPr>
          <p:cNvCxnSpPr/>
          <p:nvPr/>
        </p:nvCxnSpPr>
        <p:spPr>
          <a:xfrm>
            <a:off x="3287730" y="4335694"/>
            <a:ext cx="18288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3963EB-3517-4836-8198-26F8685110A5}"/>
              </a:ext>
            </a:extLst>
          </p:cNvPr>
          <p:cNvSpPr txBox="1"/>
          <p:nvPr/>
        </p:nvSpPr>
        <p:spPr>
          <a:xfrm>
            <a:off x="5116530" y="4146804"/>
            <a:ext cx="20959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sz="3200" dirty="0"/>
              <a:t>01100001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1EAFB6-20E5-4B27-8CA2-37D619C615CA}"/>
              </a:ext>
            </a:extLst>
          </p:cNvPr>
          <p:cNvSpPr txBox="1"/>
          <p:nvPr/>
        </p:nvSpPr>
        <p:spPr>
          <a:xfrm>
            <a:off x="8609743" y="3920195"/>
            <a:ext cx="1315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dirty="0"/>
              <a:t>97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E8E63C-FAF9-4D66-98D1-092ED4F09173}"/>
              </a:ext>
            </a:extLst>
          </p:cNvPr>
          <p:cNvSpPr txBox="1"/>
          <p:nvPr/>
        </p:nvSpPr>
        <p:spPr>
          <a:xfrm rot="5400000">
            <a:off x="4961732" y="3744509"/>
            <a:ext cx="688369" cy="37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128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A5EBF-3A30-4530-9703-113985AF6C04}"/>
              </a:ext>
            </a:extLst>
          </p:cNvPr>
          <p:cNvSpPr txBox="1"/>
          <p:nvPr/>
        </p:nvSpPr>
        <p:spPr>
          <a:xfrm rot="5400000">
            <a:off x="5191664" y="3872887"/>
            <a:ext cx="688369" cy="37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722E4D-F756-46E8-8FC3-0A269E07A5A0}"/>
              </a:ext>
            </a:extLst>
          </p:cNvPr>
          <p:cNvSpPr txBox="1"/>
          <p:nvPr/>
        </p:nvSpPr>
        <p:spPr>
          <a:xfrm rot="5400000">
            <a:off x="5426948" y="3856080"/>
            <a:ext cx="688369" cy="37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32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DEF7FB-D98E-46A1-864E-5D549E31FCE3}"/>
              </a:ext>
            </a:extLst>
          </p:cNvPr>
          <p:cNvSpPr txBox="1"/>
          <p:nvPr/>
        </p:nvSpPr>
        <p:spPr>
          <a:xfrm rot="5400000">
            <a:off x="5647962" y="3839273"/>
            <a:ext cx="688369" cy="37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3CF6F1-04DB-41C9-A070-1CB8D8AFA4B2}"/>
              </a:ext>
            </a:extLst>
          </p:cNvPr>
          <p:cNvSpPr txBox="1"/>
          <p:nvPr/>
        </p:nvSpPr>
        <p:spPr>
          <a:xfrm rot="5400000">
            <a:off x="5887084" y="3959546"/>
            <a:ext cx="688369" cy="37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42EA86-5D7D-43D1-BEA1-D74CDF3C0B2A}"/>
              </a:ext>
            </a:extLst>
          </p:cNvPr>
          <p:cNvSpPr txBox="1"/>
          <p:nvPr/>
        </p:nvSpPr>
        <p:spPr>
          <a:xfrm rot="5400000">
            <a:off x="6113178" y="3932114"/>
            <a:ext cx="688369" cy="37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CCD7BF-6877-4B0B-961D-FFEA280EBD73}"/>
              </a:ext>
            </a:extLst>
          </p:cNvPr>
          <p:cNvSpPr txBox="1"/>
          <p:nvPr/>
        </p:nvSpPr>
        <p:spPr>
          <a:xfrm rot="5400000">
            <a:off x="6321750" y="3932114"/>
            <a:ext cx="688369" cy="37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09C913-FEA7-4781-9082-62AD6A572CEC}"/>
              </a:ext>
            </a:extLst>
          </p:cNvPr>
          <p:cNvSpPr txBox="1"/>
          <p:nvPr/>
        </p:nvSpPr>
        <p:spPr>
          <a:xfrm rot="5400000">
            <a:off x="6541901" y="3928387"/>
            <a:ext cx="688369" cy="37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CC05C2-7160-48CC-8631-C1BD0EBBAEFA}"/>
              </a:ext>
            </a:extLst>
          </p:cNvPr>
          <p:cNvSpPr txBox="1"/>
          <p:nvPr/>
        </p:nvSpPr>
        <p:spPr>
          <a:xfrm>
            <a:off x="7755159" y="42308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0070C0"/>
                </a:solidFill>
              </a:rPr>
              <a:t>int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865663-19F1-47E8-AF16-1DD7E79548DA}"/>
              </a:ext>
            </a:extLst>
          </p:cNvPr>
          <p:cNvSpPr txBox="1"/>
          <p:nvPr/>
        </p:nvSpPr>
        <p:spPr>
          <a:xfrm>
            <a:off x="5239690" y="4804715"/>
            <a:ext cx="56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64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7AE92A-DB4F-4E0C-AD31-C5AD9F51DF85}"/>
              </a:ext>
            </a:extLst>
          </p:cNvPr>
          <p:cNvSpPr txBox="1"/>
          <p:nvPr/>
        </p:nvSpPr>
        <p:spPr>
          <a:xfrm>
            <a:off x="5522289" y="4801559"/>
            <a:ext cx="56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32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D09932-5CC4-4698-B12E-233182B3CA2F}"/>
              </a:ext>
            </a:extLst>
          </p:cNvPr>
          <p:cNvSpPr txBox="1"/>
          <p:nvPr/>
        </p:nvSpPr>
        <p:spPr>
          <a:xfrm>
            <a:off x="6642790" y="4810807"/>
            <a:ext cx="56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4991D1-83BD-497E-8139-30C1B41BB8B4}"/>
              </a:ext>
            </a:extLst>
          </p:cNvPr>
          <p:cNvSpPr txBox="1"/>
          <p:nvPr/>
        </p:nvSpPr>
        <p:spPr>
          <a:xfrm>
            <a:off x="3373353" y="4381860"/>
            <a:ext cx="1683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rgbClr val="0070C0"/>
                </a:solidFill>
              </a:rPr>
              <a:t>Points to memory location that contains</a:t>
            </a:r>
          </a:p>
        </p:txBody>
      </p:sp>
    </p:spTree>
    <p:extLst>
      <p:ext uri="{BB962C8B-B14F-4D97-AF65-F5344CB8AC3E}">
        <p14:creationId xmlns:p14="http://schemas.microsoft.com/office/powerpoint/2010/main" val="401041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D1974-31B3-41FA-8089-CEE41B99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about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7BD77-8344-4ED9-8450-C61636C6C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Here we have an String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What is that stored as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5500BC34-9B3D-42C7-B849-5C63E8AC7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611" y="2627968"/>
            <a:ext cx="4933950" cy="584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en-IE" sz="3200" dirty="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 = ‘a’</a:t>
            </a:r>
            <a:endParaRPr lang="en-IE" sz="3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4AB64-5672-4B01-8BF6-A999DF30F49E}"/>
              </a:ext>
            </a:extLst>
          </p:cNvPr>
          <p:cNvSpPr txBox="1"/>
          <p:nvPr/>
        </p:nvSpPr>
        <p:spPr>
          <a:xfrm>
            <a:off x="1623317" y="4146804"/>
            <a:ext cx="1664414" cy="8617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E" sz="3200" dirty="0"/>
              <a:t>initial</a:t>
            </a:r>
          </a:p>
          <a:p>
            <a:endParaRPr lang="en-I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EF7637-BCF1-486D-8BE3-D68B7366B092}"/>
              </a:ext>
            </a:extLst>
          </p:cNvPr>
          <p:cNvCxnSpPr/>
          <p:nvPr/>
        </p:nvCxnSpPr>
        <p:spPr>
          <a:xfrm>
            <a:off x="3287730" y="4335694"/>
            <a:ext cx="18288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3963EB-3517-4836-8198-26F8685110A5}"/>
              </a:ext>
            </a:extLst>
          </p:cNvPr>
          <p:cNvSpPr txBox="1"/>
          <p:nvPr/>
        </p:nvSpPr>
        <p:spPr>
          <a:xfrm>
            <a:off x="5116530" y="4146804"/>
            <a:ext cx="20959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sz="3200" dirty="0"/>
              <a:t>01100001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1EAFB6-20E5-4B27-8CA2-37D619C615CA}"/>
              </a:ext>
            </a:extLst>
          </p:cNvPr>
          <p:cNvSpPr txBox="1"/>
          <p:nvPr/>
        </p:nvSpPr>
        <p:spPr>
          <a:xfrm>
            <a:off x="8609743" y="3920195"/>
            <a:ext cx="1315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dirty="0"/>
              <a:t>‘a’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E8E63C-FAF9-4D66-98D1-092ED4F09173}"/>
              </a:ext>
            </a:extLst>
          </p:cNvPr>
          <p:cNvSpPr txBox="1"/>
          <p:nvPr/>
        </p:nvSpPr>
        <p:spPr>
          <a:xfrm rot="5400000">
            <a:off x="4961732" y="3744509"/>
            <a:ext cx="688369" cy="37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128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A5EBF-3A30-4530-9703-113985AF6C04}"/>
              </a:ext>
            </a:extLst>
          </p:cNvPr>
          <p:cNvSpPr txBox="1"/>
          <p:nvPr/>
        </p:nvSpPr>
        <p:spPr>
          <a:xfrm rot="5400000">
            <a:off x="5191664" y="3872887"/>
            <a:ext cx="688369" cy="37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722E4D-F756-46E8-8FC3-0A269E07A5A0}"/>
              </a:ext>
            </a:extLst>
          </p:cNvPr>
          <p:cNvSpPr txBox="1"/>
          <p:nvPr/>
        </p:nvSpPr>
        <p:spPr>
          <a:xfrm rot="5400000">
            <a:off x="5426948" y="3856080"/>
            <a:ext cx="688369" cy="37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32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DEF7FB-D98E-46A1-864E-5D549E31FCE3}"/>
              </a:ext>
            </a:extLst>
          </p:cNvPr>
          <p:cNvSpPr txBox="1"/>
          <p:nvPr/>
        </p:nvSpPr>
        <p:spPr>
          <a:xfrm rot="5400000">
            <a:off x="5647962" y="3839273"/>
            <a:ext cx="688369" cy="37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3CF6F1-04DB-41C9-A070-1CB8D8AFA4B2}"/>
              </a:ext>
            </a:extLst>
          </p:cNvPr>
          <p:cNvSpPr txBox="1"/>
          <p:nvPr/>
        </p:nvSpPr>
        <p:spPr>
          <a:xfrm rot="5400000">
            <a:off x="5887084" y="3959546"/>
            <a:ext cx="688369" cy="37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42EA86-5D7D-43D1-BEA1-D74CDF3C0B2A}"/>
              </a:ext>
            </a:extLst>
          </p:cNvPr>
          <p:cNvSpPr txBox="1"/>
          <p:nvPr/>
        </p:nvSpPr>
        <p:spPr>
          <a:xfrm rot="5400000">
            <a:off x="6113178" y="3932114"/>
            <a:ext cx="688369" cy="37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CCD7BF-6877-4B0B-961D-FFEA280EBD73}"/>
              </a:ext>
            </a:extLst>
          </p:cNvPr>
          <p:cNvSpPr txBox="1"/>
          <p:nvPr/>
        </p:nvSpPr>
        <p:spPr>
          <a:xfrm rot="5400000">
            <a:off x="6321750" y="3932114"/>
            <a:ext cx="688369" cy="37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09C913-FEA7-4781-9082-62AD6A572CEC}"/>
              </a:ext>
            </a:extLst>
          </p:cNvPr>
          <p:cNvSpPr txBox="1"/>
          <p:nvPr/>
        </p:nvSpPr>
        <p:spPr>
          <a:xfrm rot="5400000">
            <a:off x="6541901" y="3928387"/>
            <a:ext cx="688369" cy="37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CC05C2-7160-48CC-8631-C1BD0EBBAEFA}"/>
              </a:ext>
            </a:extLst>
          </p:cNvPr>
          <p:cNvSpPr txBox="1"/>
          <p:nvPr/>
        </p:nvSpPr>
        <p:spPr>
          <a:xfrm>
            <a:off x="7755159" y="42308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0070C0"/>
                </a:solidFill>
              </a:rPr>
              <a:t>str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865663-19F1-47E8-AF16-1DD7E79548DA}"/>
              </a:ext>
            </a:extLst>
          </p:cNvPr>
          <p:cNvSpPr txBox="1"/>
          <p:nvPr/>
        </p:nvSpPr>
        <p:spPr>
          <a:xfrm>
            <a:off x="5239690" y="4804715"/>
            <a:ext cx="56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64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7AE92A-DB4F-4E0C-AD31-C5AD9F51DF85}"/>
              </a:ext>
            </a:extLst>
          </p:cNvPr>
          <p:cNvSpPr txBox="1"/>
          <p:nvPr/>
        </p:nvSpPr>
        <p:spPr>
          <a:xfrm>
            <a:off x="5522289" y="4801559"/>
            <a:ext cx="56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32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D09932-5CC4-4698-B12E-233182B3CA2F}"/>
              </a:ext>
            </a:extLst>
          </p:cNvPr>
          <p:cNvSpPr txBox="1"/>
          <p:nvPr/>
        </p:nvSpPr>
        <p:spPr>
          <a:xfrm>
            <a:off x="6642790" y="4810807"/>
            <a:ext cx="56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4991D1-83BD-497E-8139-30C1B41BB8B4}"/>
              </a:ext>
            </a:extLst>
          </p:cNvPr>
          <p:cNvSpPr txBox="1"/>
          <p:nvPr/>
        </p:nvSpPr>
        <p:spPr>
          <a:xfrm>
            <a:off x="3373353" y="4381860"/>
            <a:ext cx="1683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rgbClr val="0070C0"/>
                </a:solidFill>
              </a:rPr>
              <a:t>Points to memory location that contains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CA1FC-A7CC-42A5-858A-E2A95C9153AD}"/>
              </a:ext>
            </a:extLst>
          </p:cNvPr>
          <p:cNvSpPr txBox="1"/>
          <p:nvPr/>
        </p:nvSpPr>
        <p:spPr>
          <a:xfrm>
            <a:off x="7352325" y="5802868"/>
            <a:ext cx="3358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It is actually a little more complicated than this because python stores this as a string not just as a character</a:t>
            </a:r>
          </a:p>
        </p:txBody>
      </p:sp>
    </p:spTree>
    <p:extLst>
      <p:ext uri="{BB962C8B-B14F-4D97-AF65-F5344CB8AC3E}">
        <p14:creationId xmlns:p14="http://schemas.microsoft.com/office/powerpoint/2010/main" val="66623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1571-B706-4D47-8DB7-1EB5B496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1E73D-2024-4071-A38F-DAE637DCD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3389136" cy="2642617"/>
          </a:xfrm>
        </p:spPr>
        <p:txBody>
          <a:bodyPr/>
          <a:lstStyle/>
          <a:p>
            <a:r>
              <a:rPr lang="en-IE" dirty="0"/>
              <a:t>Variables have types</a:t>
            </a:r>
          </a:p>
          <a:p>
            <a:r>
              <a:rPr lang="en-IE" dirty="0"/>
              <a:t>We can check a variable type with the type function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504642D-DD29-4DC7-A239-F052C6D5A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980863"/>
              </p:ext>
            </p:extLst>
          </p:nvPr>
        </p:nvGraphicFramePr>
        <p:xfrm>
          <a:off x="4769395" y="545386"/>
          <a:ext cx="6979774" cy="574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402">
                  <a:extLst>
                    <a:ext uri="{9D8B030D-6E8A-4147-A177-3AD203B41FA5}">
                      <a16:colId xmlns:a16="http://schemas.microsoft.com/office/drawing/2014/main" val="3714352681"/>
                    </a:ext>
                  </a:extLst>
                </a:gridCol>
                <a:gridCol w="1944781">
                  <a:extLst>
                    <a:ext uri="{9D8B030D-6E8A-4147-A177-3AD203B41FA5}">
                      <a16:colId xmlns:a16="http://schemas.microsoft.com/office/drawing/2014/main" val="1503174049"/>
                    </a:ext>
                  </a:extLst>
                </a:gridCol>
                <a:gridCol w="2326591">
                  <a:extLst>
                    <a:ext uri="{9D8B030D-6E8A-4147-A177-3AD203B41FA5}">
                      <a16:colId xmlns:a16="http://schemas.microsoft.com/office/drawing/2014/main" val="1529933102"/>
                    </a:ext>
                  </a:extLst>
                </a:gridCol>
              </a:tblGrid>
              <a:tr h="438552">
                <a:tc>
                  <a:txBody>
                    <a:bodyPr/>
                    <a:lstStyle/>
                    <a:p>
                      <a:r>
                        <a:rPr lang="en-IE" dirty="0"/>
                        <a:t>Variable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70870"/>
                  </a:ext>
                </a:extLst>
              </a:tr>
              <a:tr h="1081360">
                <a:tc>
                  <a:txBody>
                    <a:bodyPr/>
                    <a:lstStyle/>
                    <a:p>
                      <a:r>
                        <a:rPr lang="en-IE" dirty="0"/>
                        <a:t>int</a:t>
                      </a:r>
                    </a:p>
                    <a:p>
                      <a:r>
                        <a:rPr lang="en-IE" dirty="0"/>
                        <a:t>float</a:t>
                      </a:r>
                    </a:p>
                    <a:p>
                      <a:r>
                        <a:rPr lang="en-IE" dirty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i</a:t>
                      </a:r>
                      <a:r>
                        <a:rPr lang="en-IE" dirty="0"/>
                        <a:t> = 3</a:t>
                      </a:r>
                    </a:p>
                    <a:p>
                      <a:r>
                        <a:rPr lang="en-IE" dirty="0" err="1"/>
                        <a:t>fl</a:t>
                      </a:r>
                      <a:r>
                        <a:rPr lang="en-IE" dirty="0"/>
                        <a:t> = 3.2</a:t>
                      </a:r>
                    </a:p>
                    <a:p>
                      <a:r>
                        <a:rPr lang="en-IE" dirty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x = 1j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int()</a:t>
                      </a:r>
                    </a:p>
                    <a:p>
                      <a:r>
                        <a:rPr lang="en-IE" dirty="0"/>
                        <a:t>float()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4269"/>
                  </a:ext>
                </a:extLst>
              </a:tr>
              <a:tr h="756952">
                <a:tc>
                  <a:txBody>
                    <a:bodyPr/>
                    <a:lstStyle/>
                    <a:p>
                      <a:r>
                        <a:rPr lang="en-IE" dirty="0"/>
                        <a:t>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name = ‘ Joe’</a:t>
                      </a:r>
                    </a:p>
                    <a:p>
                      <a:r>
                        <a:rPr lang="en-IE" dirty="0"/>
                        <a:t>name = “Joe”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str()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878078"/>
                  </a:ext>
                </a:extLst>
              </a:tr>
              <a:tr h="756952">
                <a:tc>
                  <a:txBody>
                    <a:bodyPr/>
                    <a:lstStyle/>
                    <a:p>
                      <a:r>
                        <a:rPr lang="en-IE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ready = true</a:t>
                      </a:r>
                    </a:p>
                    <a:p>
                      <a:r>
                        <a:rPr lang="en-IE" dirty="0"/>
                        <a:t>ready =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19522"/>
                  </a:ext>
                </a:extLst>
              </a:tr>
              <a:tr h="1081360">
                <a:tc>
                  <a:txBody>
                    <a:bodyPr/>
                    <a:lstStyle/>
                    <a:p>
                      <a:r>
                        <a:rPr lang="en-IE" dirty="0"/>
                        <a:t>list</a:t>
                      </a:r>
                    </a:p>
                    <a:p>
                      <a:r>
                        <a:rPr lang="en-IE" dirty="0"/>
                        <a:t>tuple</a:t>
                      </a:r>
                    </a:p>
                    <a:p>
                      <a:r>
                        <a:rPr lang="en-IE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ages = [ 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months = ( )</a:t>
                      </a:r>
                    </a:p>
                    <a:p>
                      <a:r>
                        <a:rPr lang="en-IE" dirty="0"/>
                        <a:t>x = range(10)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94486"/>
                  </a:ext>
                </a:extLst>
              </a:tr>
              <a:tr h="438552">
                <a:tc>
                  <a:txBody>
                    <a:bodyPr/>
                    <a:lstStyle/>
                    <a:p>
                      <a:r>
                        <a:rPr lang="en-IE" dirty="0" err="1"/>
                        <a:t>dict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person = 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866276"/>
                  </a:ext>
                </a:extLst>
              </a:tr>
              <a:tr h="438552">
                <a:tc>
                  <a:txBody>
                    <a:bodyPr/>
                    <a:lstStyle/>
                    <a:p>
                      <a:r>
                        <a:rPr lang="en-IE" dirty="0"/>
                        <a:t>Set, frozen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months = 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284887"/>
                  </a:ext>
                </a:extLst>
              </a:tr>
              <a:tr h="756952">
                <a:tc>
                  <a:txBody>
                    <a:bodyPr/>
                    <a:lstStyle/>
                    <a:p>
                      <a:r>
                        <a:rPr lang="en-IE" dirty="0"/>
                        <a:t>Bytes, </a:t>
                      </a:r>
                      <a:r>
                        <a:rPr lang="en-IE" dirty="0" err="1"/>
                        <a:t>bytearray</a:t>
                      </a:r>
                      <a:r>
                        <a:rPr lang="en-IE" dirty="0"/>
                        <a:t>, </a:t>
                      </a:r>
                      <a:r>
                        <a:rPr lang="en-IE" dirty="0" err="1"/>
                        <a:t>memoryview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X = </a:t>
                      </a:r>
                      <a:r>
                        <a:rPr lang="en-IE" dirty="0" err="1"/>
                        <a:t>b”hello</a:t>
                      </a:r>
                      <a:r>
                        <a:rPr lang="en-IE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0151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E4AF9B2-CA43-411D-B0BF-C42C11C02BF0}"/>
              </a:ext>
            </a:extLst>
          </p:cNvPr>
          <p:cNvSpPr/>
          <p:nvPr/>
        </p:nvSpPr>
        <p:spPr>
          <a:xfrm>
            <a:off x="4769395" y="3566160"/>
            <a:ext cx="6979774" cy="2728458"/>
          </a:xfrm>
          <a:prstGeom prst="rect">
            <a:avLst/>
          </a:prstGeom>
          <a:solidFill>
            <a:schemeClr val="tx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48956F7D-3832-4402-870D-EE24BD737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713" y="3486411"/>
            <a:ext cx="3295818" cy="7078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en-IE" sz="2000" dirty="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= </a:t>
            </a:r>
            <a:r>
              <a:rPr lang="en-IE" sz="2000" dirty="0">
                <a:solidFill>
                  <a:srgbClr val="DCDCA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97</a:t>
            </a:r>
          </a:p>
          <a:p>
            <a:r>
              <a:rPr lang="en-IE" sz="2000" dirty="0">
                <a:solidFill>
                  <a:srgbClr val="DCDCAA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</a:t>
            </a:r>
            <a:r>
              <a:rPr lang="en-IE" sz="2000" dirty="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rint (type(answer))</a:t>
            </a:r>
            <a:endParaRPr lang="en-IE" sz="20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2261C5-F87C-4E53-AAE3-281DAB4FC98A}"/>
              </a:ext>
            </a:extLst>
          </p:cNvPr>
          <p:cNvSpPr txBox="1"/>
          <p:nvPr/>
        </p:nvSpPr>
        <p:spPr>
          <a:xfrm>
            <a:off x="350416" y="6129028"/>
            <a:ext cx="5299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Search built in functions python:</a:t>
            </a:r>
          </a:p>
          <a:p>
            <a:r>
              <a:rPr lang="en-GB" dirty="0">
                <a:hlinkClick r:id="rId2"/>
              </a:rPr>
              <a:t>Built-in Functions — Python 3.9.1 documentation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1793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FF47-BB4B-45BB-9E31-4BD72ABE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B61A-CE7D-4C4F-842F-C8370209C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Variables have types</a:t>
            </a:r>
          </a:p>
          <a:p>
            <a:r>
              <a:rPr lang="en-IE" dirty="0"/>
              <a:t>Make your code nice looking</a:t>
            </a:r>
          </a:p>
          <a:p>
            <a:r>
              <a:rPr lang="en-IE" dirty="0"/>
              <a:t>Explain what a file </a:t>
            </a:r>
            <a:r>
              <a:rPr lang="en-IE"/>
              <a:t>is doing</a:t>
            </a:r>
            <a:endParaRPr lang="en-IE" dirty="0"/>
          </a:p>
          <a:p>
            <a:r>
              <a:rPr lang="en-IE" dirty="0"/>
              <a:t>Error/ mistakes will happen, you will probably spend more time fixing them then writing code.</a:t>
            </a:r>
          </a:p>
          <a:p>
            <a:r>
              <a:rPr lang="en-IE" dirty="0"/>
              <a:t>As programs get bigger you will need to think about what you want to do before you write any code.</a:t>
            </a:r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93163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13638-2668-44DA-8A4E-3A4C65E75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7200" dirty="0"/>
              <a:t>Stand up and stretch</a:t>
            </a:r>
          </a:p>
        </p:txBody>
      </p:sp>
    </p:spTree>
    <p:extLst>
      <p:ext uri="{BB962C8B-B14F-4D97-AF65-F5344CB8AC3E}">
        <p14:creationId xmlns:p14="http://schemas.microsoft.com/office/powerpoint/2010/main" val="2874281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3F962E-2A62-4241-9ED6-8AA3A164CFB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513</TotalTime>
  <Words>511</Words>
  <Application>Microsoft Office PowerPoint</Application>
  <PresentationFormat>Widescreen</PresentationFormat>
  <Paragraphs>170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Courier New</vt:lpstr>
      <vt:lpstr>Rockwell</vt:lpstr>
      <vt:lpstr>Rockwell Condensed</vt:lpstr>
      <vt:lpstr>Wingdings</vt:lpstr>
      <vt:lpstr>Wood Type</vt:lpstr>
      <vt:lpstr>Variables Types</vt:lpstr>
      <vt:lpstr>This Lecture</vt:lpstr>
      <vt:lpstr>This Lecture</vt:lpstr>
      <vt:lpstr>What is a Variable?</vt:lpstr>
      <vt:lpstr>What about now?</vt:lpstr>
      <vt:lpstr>Take Away</vt:lpstr>
      <vt:lpstr>Take away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4</cp:revision>
  <dcterms:created xsi:type="dcterms:W3CDTF">2021-01-04T12:46:45Z</dcterms:created>
  <dcterms:modified xsi:type="dcterms:W3CDTF">2023-02-08T12:07:28Z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