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95265-FC50-45EB-A342-B7884E6942BB}" v="6" dt="2023-02-08T12:04:5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88C58DE9-2F7E-4FBA-A171-DE95029A4258}"/>
    <pc:docChg chg="custSel addSld delSld modSld sldOrd">
      <pc:chgData name="Andrew Beatty" userId="b3294954-d4b5-4a40-95d7-bd84a7c4023c" providerId="ADAL" clId="{88C58DE9-2F7E-4FBA-A171-DE95029A4258}" dt="2021-01-29T16:51:39.921" v="635"/>
      <pc:docMkLst>
        <pc:docMk/>
      </pc:docMkLst>
      <pc:sldChg chg="addSp delSp modSp mod modTransition delAnim modAnim">
        <pc:chgData name="Andrew Beatty" userId="b3294954-d4b5-4a40-95d7-bd84a7c4023c" providerId="ADAL" clId="{88C58DE9-2F7E-4FBA-A171-DE95029A4258}" dt="2021-01-29T16:51:39.921" v="635"/>
        <pc:sldMkLst>
          <pc:docMk/>
          <pc:sldMk cId="1857251170" sldId="256"/>
        </pc:sldMkLst>
        <pc:spChg chg="mod">
          <ac:chgData name="Andrew Beatty" userId="b3294954-d4b5-4a40-95d7-bd84a7c4023c" providerId="ADAL" clId="{88C58DE9-2F7E-4FBA-A171-DE95029A4258}" dt="2021-01-29T16:28:54.937" v="563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88C58DE9-2F7E-4FBA-A171-DE95029A4258}" dt="2021-01-29T16:47:00.669" v="584" actId="20577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b3294954-d4b5-4a40-95d7-bd84a7c4023c" providerId="ADAL" clId="{88C58DE9-2F7E-4FBA-A171-DE95029A4258}" dt="2021-01-29T11:52:15.738" v="235"/>
          <ac:picMkLst>
            <pc:docMk/>
            <pc:sldMk cId="1857251170" sldId="256"/>
            <ac:picMk id="5" creationId="{B6E91D9E-BE6F-4A2D-BC8A-AA3783FF71B8}"/>
          </ac:picMkLst>
        </pc:picChg>
        <pc:picChg chg="add del mod">
          <ac:chgData name="Andrew Beatty" userId="b3294954-d4b5-4a40-95d7-bd84a7c4023c" providerId="ADAL" clId="{88C58DE9-2F7E-4FBA-A171-DE95029A4258}" dt="2021-01-29T16:48:07.201" v="633" actId="478"/>
          <ac:picMkLst>
            <pc:docMk/>
            <pc:sldMk cId="1857251170" sldId="256"/>
            <ac:picMk id="6" creationId="{8ED4915E-98AE-4D9E-B1CC-FDE3DFC21093}"/>
          </ac:picMkLst>
        </pc:picChg>
        <pc:picChg chg="del">
          <ac:chgData name="Andrew Beatty" userId="b3294954-d4b5-4a40-95d7-bd84a7c4023c" providerId="ADAL" clId="{88C58DE9-2F7E-4FBA-A171-DE95029A4258}" dt="2021-01-29T11:38:14.730" v="162"/>
          <ac:picMkLst>
            <pc:docMk/>
            <pc:sldMk cId="1857251170" sldId="256"/>
            <ac:picMk id="7" creationId="{9E8F2C92-D54A-450B-8F37-BE5CDFA316B5}"/>
          </ac:picMkLst>
        </pc:picChg>
        <pc:picChg chg="add mod">
          <ac:chgData name="Andrew Beatty" userId="b3294954-d4b5-4a40-95d7-bd84a7c4023c" providerId="ADAL" clId="{88C58DE9-2F7E-4FBA-A171-DE95029A4258}" dt="2021-01-29T16:51:39.921" v="635"/>
          <ac:picMkLst>
            <pc:docMk/>
            <pc:sldMk cId="1857251170" sldId="256"/>
            <ac:picMk id="7" creationId="{A0EABD53-4DC7-485B-BB03-4CFEADBCF63F}"/>
          </ac:picMkLst>
        </pc:picChg>
      </pc:sldChg>
      <pc:sldChg chg="addSp delSp modSp mod modTransition delAnim modAnim">
        <pc:chgData name="Andrew Beatty" userId="b3294954-d4b5-4a40-95d7-bd84a7c4023c" providerId="ADAL" clId="{88C58DE9-2F7E-4FBA-A171-DE95029A4258}" dt="2021-01-29T16:51:39.921" v="635"/>
        <pc:sldMkLst>
          <pc:docMk/>
          <pc:sldMk cId="1075996791" sldId="257"/>
        </pc:sldMkLst>
        <pc:spChg chg="mod">
          <ac:chgData name="Andrew Beatty" userId="b3294954-d4b5-4a40-95d7-bd84a7c4023c" providerId="ADAL" clId="{88C58DE9-2F7E-4FBA-A171-DE95029A4258}" dt="2021-01-29T11:48:56.949" v="181" actId="20577"/>
          <ac:spMkLst>
            <pc:docMk/>
            <pc:sldMk cId="1075996791" sldId="257"/>
            <ac:spMk id="2" creationId="{7FAEAFC5-BBAE-46F0-8848-40DE286AB201}"/>
          </ac:spMkLst>
        </pc:spChg>
        <pc:spChg chg="mod">
          <ac:chgData name="Andrew Beatty" userId="b3294954-d4b5-4a40-95d7-bd84a7c4023c" providerId="ADAL" clId="{88C58DE9-2F7E-4FBA-A171-DE95029A4258}" dt="2021-01-29T16:47:59.718" v="632" actId="14100"/>
          <ac:spMkLst>
            <pc:docMk/>
            <pc:sldMk cId="1075996791" sldId="257"/>
            <ac:spMk id="3" creationId="{3723230A-53DA-4550-8E30-E5960F210EAE}"/>
          </ac:spMkLst>
        </pc:spChg>
        <pc:graphicFrameChg chg="del modGraphic">
          <ac:chgData name="Andrew Beatty" userId="b3294954-d4b5-4a40-95d7-bd84a7c4023c" providerId="ADAL" clId="{88C58DE9-2F7E-4FBA-A171-DE95029A4258}" dt="2021-01-28T20:29:10.557" v="47" actId="478"/>
          <ac:graphicFrameMkLst>
            <pc:docMk/>
            <pc:sldMk cId="1075996791" sldId="257"/>
            <ac:graphicFrameMk id="5" creationId="{200D4CA9-8E89-4EF0-B936-A853ECBD4648}"/>
          </ac:graphicFrameMkLst>
        </pc:graphicFrameChg>
        <pc:picChg chg="add del mod">
          <ac:chgData name="Andrew Beatty" userId="b3294954-d4b5-4a40-95d7-bd84a7c4023c" providerId="ADAL" clId="{88C58DE9-2F7E-4FBA-A171-DE95029A4258}" dt="2021-01-29T11:52:15.738" v="235"/>
          <ac:picMkLst>
            <pc:docMk/>
            <pc:sldMk cId="1075996791" sldId="257"/>
            <ac:picMk id="4" creationId="{75124D9D-E48C-4954-B4EB-8E7FF4505741}"/>
          </ac:picMkLst>
        </pc:picChg>
        <pc:picChg chg="del">
          <ac:chgData name="Andrew Beatty" userId="b3294954-d4b5-4a40-95d7-bd84a7c4023c" providerId="ADAL" clId="{88C58DE9-2F7E-4FBA-A171-DE95029A4258}" dt="2021-01-29T11:38:14.730" v="162"/>
          <ac:picMkLst>
            <pc:docMk/>
            <pc:sldMk cId="1075996791" sldId="257"/>
            <ac:picMk id="4" creationId="{DE21707C-DAA9-4772-AC44-1FFD04F3CDFC}"/>
          </ac:picMkLst>
        </pc:picChg>
        <pc:picChg chg="add del mod">
          <ac:chgData name="Andrew Beatty" userId="b3294954-d4b5-4a40-95d7-bd84a7c4023c" providerId="ADAL" clId="{88C58DE9-2F7E-4FBA-A171-DE95029A4258}" dt="2021-01-29T16:48:09.910" v="634" actId="478"/>
          <ac:picMkLst>
            <pc:docMk/>
            <pc:sldMk cId="1075996791" sldId="257"/>
            <ac:picMk id="5" creationId="{7CF2F7B5-D8B8-4037-8CAF-F100808F0DE4}"/>
          </ac:picMkLst>
        </pc:picChg>
        <pc:picChg chg="add mod">
          <ac:chgData name="Andrew Beatty" userId="b3294954-d4b5-4a40-95d7-bd84a7c4023c" providerId="ADAL" clId="{88C58DE9-2F7E-4FBA-A171-DE95029A4258}" dt="2021-01-29T16:51:39.921" v="635"/>
          <ac:picMkLst>
            <pc:docMk/>
            <pc:sldMk cId="1075996791" sldId="257"/>
            <ac:picMk id="6" creationId="{8BE7E15F-3918-44FC-B1FD-995B7AB85D49}"/>
          </ac:picMkLst>
        </pc:picChg>
      </pc:sldChg>
      <pc:sldChg chg="del">
        <pc:chgData name="Andrew Beatty" userId="b3294954-d4b5-4a40-95d7-bd84a7c4023c" providerId="ADAL" clId="{88C58DE9-2F7E-4FBA-A171-DE95029A4258}" dt="2021-01-28T20:29:43.292" v="131" actId="47"/>
        <pc:sldMkLst>
          <pc:docMk/>
          <pc:sldMk cId="3828622011" sldId="258"/>
        </pc:sldMkLst>
      </pc:sldChg>
      <pc:sldChg chg="addSp delSp modSp mod modTransition modAnim">
        <pc:chgData name="Andrew Beatty" userId="b3294954-d4b5-4a40-95d7-bd84a7c4023c" providerId="ADAL" clId="{88C58DE9-2F7E-4FBA-A171-DE95029A4258}" dt="2021-01-29T16:08:47.473" v="255"/>
        <pc:sldMkLst>
          <pc:docMk/>
          <pc:sldMk cId="1293163625" sldId="259"/>
        </pc:sldMkLst>
        <pc:spChg chg="del">
          <ac:chgData name="Andrew Beatty" userId="b3294954-d4b5-4a40-95d7-bd84a7c4023c" providerId="ADAL" clId="{88C58DE9-2F7E-4FBA-A171-DE95029A4258}" dt="2021-01-28T20:29:58.165" v="132" actId="478"/>
          <ac:spMkLst>
            <pc:docMk/>
            <pc:sldMk cId="1293163625" sldId="259"/>
            <ac:spMk id="2" creationId="{3280FF47-BB4B-45BB-9E31-4BD72ABE64A6}"/>
          </ac:spMkLst>
        </pc:spChg>
        <pc:spChg chg="del mod">
          <ac:chgData name="Andrew Beatty" userId="b3294954-d4b5-4a40-95d7-bd84a7c4023c" providerId="ADAL" clId="{88C58DE9-2F7E-4FBA-A171-DE95029A4258}" dt="2021-01-28T20:30:03.131" v="135" actId="478"/>
          <ac:spMkLst>
            <pc:docMk/>
            <pc:sldMk cId="1293163625" sldId="259"/>
            <ac:spMk id="3" creationId="{0A49B61A-CE7D-4C4F-842F-C8370209CFA4}"/>
          </ac:spMkLst>
        </pc:spChg>
        <pc:spChg chg="add del mod">
          <ac:chgData name="Andrew Beatty" userId="b3294954-d4b5-4a40-95d7-bd84a7c4023c" providerId="ADAL" clId="{88C58DE9-2F7E-4FBA-A171-DE95029A4258}" dt="2021-01-28T20:30:00.854" v="133" actId="478"/>
          <ac:spMkLst>
            <pc:docMk/>
            <pc:sldMk cId="1293163625" sldId="259"/>
            <ac:spMk id="6" creationId="{A056CE62-F088-4B70-8C11-03F6B7D3B76A}"/>
          </ac:spMkLst>
        </pc:spChg>
        <pc:spChg chg="add del mod">
          <ac:chgData name="Andrew Beatty" userId="b3294954-d4b5-4a40-95d7-bd84a7c4023c" providerId="ADAL" clId="{88C58DE9-2F7E-4FBA-A171-DE95029A4258}" dt="2021-01-28T20:30:04.523" v="136" actId="478"/>
          <ac:spMkLst>
            <pc:docMk/>
            <pc:sldMk cId="1293163625" sldId="259"/>
            <ac:spMk id="8" creationId="{49C9136F-FD49-41A0-8A43-426FF857E016}"/>
          </ac:spMkLst>
        </pc:spChg>
        <pc:picChg chg="add mod">
          <ac:chgData name="Andrew Beatty" userId="b3294954-d4b5-4a40-95d7-bd84a7c4023c" providerId="ADAL" clId="{88C58DE9-2F7E-4FBA-A171-DE95029A4258}" dt="2021-01-29T16:08:47.473" v="255"/>
          <ac:picMkLst>
            <pc:docMk/>
            <pc:sldMk cId="1293163625" sldId="259"/>
            <ac:picMk id="2" creationId="{7B23C6CF-D6E5-4873-A73F-43B1CF04FFBD}"/>
          </ac:picMkLst>
        </pc:picChg>
        <pc:picChg chg="del">
          <ac:chgData name="Andrew Beatty" userId="b3294954-d4b5-4a40-95d7-bd84a7c4023c" providerId="ADAL" clId="{88C58DE9-2F7E-4FBA-A171-DE95029A4258}" dt="2021-01-29T11:38:14.730" v="162"/>
          <ac:picMkLst>
            <pc:docMk/>
            <pc:sldMk cId="1293163625" sldId="259"/>
            <ac:picMk id="4" creationId="{628B8983-85B0-42B9-941D-0C2DAD5CE4AB}"/>
          </ac:picMkLst>
        </pc:picChg>
      </pc:sldChg>
      <pc:sldChg chg="addSp delSp modSp mod modTransition modAnim">
        <pc:chgData name="Andrew Beatty" userId="b3294954-d4b5-4a40-95d7-bd84a7c4023c" providerId="ADAL" clId="{88C58DE9-2F7E-4FBA-A171-DE95029A4258}" dt="2021-01-29T16:28:26.605" v="551"/>
        <pc:sldMkLst>
          <pc:docMk/>
          <pc:sldMk cId="2874281208" sldId="260"/>
        </pc:sldMkLst>
        <pc:spChg chg="mod">
          <ac:chgData name="Andrew Beatty" userId="b3294954-d4b5-4a40-95d7-bd84a7c4023c" providerId="ADAL" clId="{88C58DE9-2F7E-4FBA-A171-DE95029A4258}" dt="2021-01-29T16:11:27.964" v="541" actId="20577"/>
          <ac:spMkLst>
            <pc:docMk/>
            <pc:sldMk cId="2874281208" sldId="260"/>
            <ac:spMk id="3" creationId="{E4213638-2668-44DA-8A4E-3A4C65E7581D}"/>
          </ac:spMkLst>
        </pc:spChg>
        <pc:picChg chg="add mod">
          <ac:chgData name="Andrew Beatty" userId="b3294954-d4b5-4a40-95d7-bd84a7c4023c" providerId="ADAL" clId="{88C58DE9-2F7E-4FBA-A171-DE95029A4258}" dt="2021-01-29T16:28:26.605" v="551"/>
          <ac:picMkLst>
            <pc:docMk/>
            <pc:sldMk cId="2874281208" sldId="260"/>
            <ac:picMk id="2" creationId="{11598A68-B3C9-4CFF-91E2-B39025D6F1F0}"/>
          </ac:picMkLst>
        </pc:picChg>
        <pc:picChg chg="del">
          <ac:chgData name="Andrew Beatty" userId="b3294954-d4b5-4a40-95d7-bd84a7c4023c" providerId="ADAL" clId="{88C58DE9-2F7E-4FBA-A171-DE95029A4258}" dt="2021-01-29T11:38:14.730" v="162"/>
          <ac:picMkLst>
            <pc:docMk/>
            <pc:sldMk cId="2874281208" sldId="260"/>
            <ac:picMk id="2" creationId="{CFA96A5A-B274-45FD-8411-A03FADDB971A}"/>
          </ac:picMkLst>
        </pc:picChg>
      </pc:sldChg>
      <pc:sldChg chg="addSp delSp modSp new mod ord modTransition modAnim">
        <pc:chgData name="Andrew Beatty" userId="b3294954-d4b5-4a40-95d7-bd84a7c4023c" providerId="ADAL" clId="{88C58DE9-2F7E-4FBA-A171-DE95029A4258}" dt="2021-01-29T16:31:33.918" v="575" actId="20577"/>
        <pc:sldMkLst>
          <pc:docMk/>
          <pc:sldMk cId="472433453" sldId="261"/>
        </pc:sldMkLst>
        <pc:spChg chg="mod">
          <ac:chgData name="Andrew Beatty" userId="b3294954-d4b5-4a40-95d7-bd84a7c4023c" providerId="ADAL" clId="{88C58DE9-2F7E-4FBA-A171-DE95029A4258}" dt="2021-01-29T16:09:06.037" v="276" actId="20577"/>
          <ac:spMkLst>
            <pc:docMk/>
            <pc:sldMk cId="472433453" sldId="261"/>
            <ac:spMk id="2" creationId="{148722FB-23EA-4560-AC95-380803275C29}"/>
          </ac:spMkLst>
        </pc:spChg>
        <pc:spChg chg="mod">
          <ac:chgData name="Andrew Beatty" userId="b3294954-d4b5-4a40-95d7-bd84a7c4023c" providerId="ADAL" clId="{88C58DE9-2F7E-4FBA-A171-DE95029A4258}" dt="2021-01-29T16:31:33.918" v="575" actId="20577"/>
          <ac:spMkLst>
            <pc:docMk/>
            <pc:sldMk cId="472433453" sldId="261"/>
            <ac:spMk id="3" creationId="{06CB6B5B-16CD-4616-A29E-FEBF276E6CF4}"/>
          </ac:spMkLst>
        </pc:spChg>
        <pc:picChg chg="add del mod">
          <ac:chgData name="Andrew Beatty" userId="b3294954-d4b5-4a40-95d7-bd84a7c4023c" providerId="ADAL" clId="{88C58DE9-2F7E-4FBA-A171-DE95029A4258}" dt="2021-01-29T16:13:45.920" v="545"/>
          <ac:picMkLst>
            <pc:docMk/>
            <pc:sldMk cId="472433453" sldId="261"/>
            <ac:picMk id="4" creationId="{3D834849-9BF6-4B49-A64F-6785CC1C091C}"/>
          </ac:picMkLst>
        </pc:picChg>
        <pc:picChg chg="add mod">
          <ac:chgData name="Andrew Beatty" userId="b3294954-d4b5-4a40-95d7-bd84a7c4023c" providerId="ADAL" clId="{88C58DE9-2F7E-4FBA-A171-DE95029A4258}" dt="2021-01-29T16:14:31.901" v="546"/>
          <ac:picMkLst>
            <pc:docMk/>
            <pc:sldMk cId="472433453" sldId="261"/>
            <ac:picMk id="5" creationId="{6AFA5C7E-D835-4E82-8658-DF41B73E5353}"/>
          </ac:picMkLst>
        </pc:picChg>
      </pc:sldChg>
      <pc:sldChg chg="del">
        <pc:chgData name="Andrew Beatty" userId="b3294954-d4b5-4a40-95d7-bd84a7c4023c" providerId="ADAL" clId="{88C58DE9-2F7E-4FBA-A171-DE95029A4258}" dt="2021-01-28T20:29:39.442" v="127" actId="47"/>
        <pc:sldMkLst>
          <pc:docMk/>
          <pc:sldMk cId="4198189065" sldId="261"/>
        </pc:sldMkLst>
      </pc:sldChg>
      <pc:sldChg chg="addSp delSp modSp new mod modTransition modAnim">
        <pc:chgData name="Andrew Beatty" userId="b3294954-d4b5-4a40-95d7-bd84a7c4023c" providerId="ADAL" clId="{88C58DE9-2F7E-4FBA-A171-DE95029A4258}" dt="2021-01-29T16:27:49.111" v="550"/>
        <pc:sldMkLst>
          <pc:docMk/>
          <pc:sldMk cId="999852287" sldId="262"/>
        </pc:sldMkLst>
        <pc:spChg chg="del">
          <ac:chgData name="Andrew Beatty" userId="b3294954-d4b5-4a40-95d7-bd84a7c4023c" providerId="ADAL" clId="{88C58DE9-2F7E-4FBA-A171-DE95029A4258}" dt="2021-01-29T16:14:49.579" v="548" actId="478"/>
          <ac:spMkLst>
            <pc:docMk/>
            <pc:sldMk cId="999852287" sldId="262"/>
            <ac:spMk id="2" creationId="{BF375FD3-79F9-4C73-926A-61D32907E3CB}"/>
          </ac:spMkLst>
        </pc:spChg>
        <pc:spChg chg="del">
          <ac:chgData name="Andrew Beatty" userId="b3294954-d4b5-4a40-95d7-bd84a7c4023c" providerId="ADAL" clId="{88C58DE9-2F7E-4FBA-A171-DE95029A4258}" dt="2021-01-29T16:14:50.862" v="549" actId="478"/>
          <ac:spMkLst>
            <pc:docMk/>
            <pc:sldMk cId="999852287" sldId="262"/>
            <ac:spMk id="3" creationId="{C325CAA5-A1EA-4B9E-8BF2-4DEA283C757B}"/>
          </ac:spMkLst>
        </pc:spChg>
        <pc:picChg chg="add mod">
          <ac:chgData name="Andrew Beatty" userId="b3294954-d4b5-4a40-95d7-bd84a7c4023c" providerId="ADAL" clId="{88C58DE9-2F7E-4FBA-A171-DE95029A4258}" dt="2021-01-29T16:27:49.111" v="550"/>
          <ac:picMkLst>
            <pc:docMk/>
            <pc:sldMk cId="999852287" sldId="262"/>
            <ac:picMk id="4" creationId="{96510151-9956-461A-8749-63B2D98BE01C}"/>
          </ac:picMkLst>
        </pc:picChg>
      </pc:sldChg>
      <pc:sldChg chg="del">
        <pc:chgData name="Andrew Beatty" userId="b3294954-d4b5-4a40-95d7-bd84a7c4023c" providerId="ADAL" clId="{88C58DE9-2F7E-4FBA-A171-DE95029A4258}" dt="2021-01-28T20:29:40.899" v="128" actId="47"/>
        <pc:sldMkLst>
          <pc:docMk/>
          <pc:sldMk cId="4010411213" sldId="262"/>
        </pc:sldMkLst>
      </pc:sldChg>
      <pc:sldChg chg="del">
        <pc:chgData name="Andrew Beatty" userId="b3294954-d4b5-4a40-95d7-bd84a7c4023c" providerId="ADAL" clId="{88C58DE9-2F7E-4FBA-A171-DE95029A4258}" dt="2021-01-28T20:29:41.620" v="129" actId="47"/>
        <pc:sldMkLst>
          <pc:docMk/>
          <pc:sldMk cId="666231831" sldId="263"/>
        </pc:sldMkLst>
      </pc:sldChg>
      <pc:sldChg chg="del">
        <pc:chgData name="Andrew Beatty" userId="b3294954-d4b5-4a40-95d7-bd84a7c4023c" providerId="ADAL" clId="{88C58DE9-2F7E-4FBA-A171-DE95029A4258}" dt="2021-01-28T20:29:42.489" v="130" actId="47"/>
        <pc:sldMkLst>
          <pc:docMk/>
          <pc:sldMk cId="2117930973" sldId="264"/>
        </pc:sldMkLst>
      </pc:sldChg>
    </pc:docChg>
  </pc:docChgLst>
  <pc:docChgLst>
    <pc:chgData name="Andrew Beatty" userId="ddf183e3-d1da-49e1-9619-81ceb6b4ef92" providerId="ADAL" clId="{CCA95265-FC50-45EB-A342-B7884E6942BB}"/>
    <pc:docChg chg="custSel delSld modSld">
      <pc:chgData name="Andrew Beatty" userId="ddf183e3-d1da-49e1-9619-81ceb6b4ef92" providerId="ADAL" clId="{CCA95265-FC50-45EB-A342-B7884E6942BB}" dt="2023-02-08T12:05:36.971" v="58" actId="255"/>
      <pc:docMkLst>
        <pc:docMk/>
      </pc:docMkLst>
      <pc:sldChg chg="delSp modSp mod modTransition modAnim">
        <pc:chgData name="Andrew Beatty" userId="ddf183e3-d1da-49e1-9619-81ceb6b4ef92" providerId="ADAL" clId="{CCA95265-FC50-45EB-A342-B7884E6942BB}" dt="2023-02-08T12:05:36.971" v="58" actId="255"/>
        <pc:sldMkLst>
          <pc:docMk/>
          <pc:sldMk cId="1857251170" sldId="256"/>
        </pc:sldMkLst>
        <pc:spChg chg="mod">
          <ac:chgData name="Andrew Beatty" userId="ddf183e3-d1da-49e1-9619-81ceb6b4ef92" providerId="ADAL" clId="{CCA95265-FC50-45EB-A342-B7884E6942BB}" dt="2023-02-08T12:05:18.574" v="46" actId="20577"/>
          <ac:spMkLst>
            <pc:docMk/>
            <pc:sldMk cId="1857251170" sldId="256"/>
            <ac:spMk id="3" creationId="{190AD773-E8E4-4EB2-8065-976FF11ACE30}"/>
          </ac:spMkLst>
        </pc:spChg>
        <pc:spChg chg="mod">
          <ac:chgData name="Andrew Beatty" userId="ddf183e3-d1da-49e1-9619-81ceb6b4ef92" providerId="ADAL" clId="{CCA95265-FC50-45EB-A342-B7884E6942BB}" dt="2023-02-08T12:05:36.971" v="58" actId="255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ddf183e3-d1da-49e1-9619-81ceb6b4ef92" providerId="ADAL" clId="{CCA95265-FC50-45EB-A342-B7884E6942BB}" dt="2023-02-08T12:04:52.925" v="0"/>
          <ac:picMkLst>
            <pc:docMk/>
            <pc:sldMk cId="1857251170" sldId="256"/>
            <ac:picMk id="7" creationId="{A0EABD53-4DC7-485B-BB03-4CFEADBCF63F}"/>
          </ac:picMkLst>
        </pc:picChg>
      </pc:sldChg>
      <pc:sldChg chg="delSp modTransition modAnim">
        <pc:chgData name="Andrew Beatty" userId="ddf183e3-d1da-49e1-9619-81ceb6b4ef92" providerId="ADAL" clId="{CCA95265-FC50-45EB-A342-B7884E6942BB}" dt="2023-02-08T12:04:52.925" v="0"/>
        <pc:sldMkLst>
          <pc:docMk/>
          <pc:sldMk cId="1075996791" sldId="257"/>
        </pc:sldMkLst>
        <pc:picChg chg="del">
          <ac:chgData name="Andrew Beatty" userId="ddf183e3-d1da-49e1-9619-81ceb6b4ef92" providerId="ADAL" clId="{CCA95265-FC50-45EB-A342-B7884E6942BB}" dt="2023-02-08T12:04:52.925" v="0"/>
          <ac:picMkLst>
            <pc:docMk/>
            <pc:sldMk cId="1075996791" sldId="257"/>
            <ac:picMk id="6" creationId="{8BE7E15F-3918-44FC-B1FD-995B7AB85D49}"/>
          </ac:picMkLst>
        </pc:picChg>
      </pc:sldChg>
      <pc:sldChg chg="delSp mod modTransition delAnim">
        <pc:chgData name="Andrew Beatty" userId="ddf183e3-d1da-49e1-9619-81ceb6b4ef92" providerId="ADAL" clId="{CCA95265-FC50-45EB-A342-B7884E6942BB}" dt="2023-02-08T12:04:55.952" v="1" actId="478"/>
        <pc:sldMkLst>
          <pc:docMk/>
          <pc:sldMk cId="1293163625" sldId="259"/>
        </pc:sldMkLst>
        <pc:picChg chg="del">
          <ac:chgData name="Andrew Beatty" userId="ddf183e3-d1da-49e1-9619-81ceb6b4ef92" providerId="ADAL" clId="{CCA95265-FC50-45EB-A342-B7884E6942BB}" dt="2023-02-08T12:04:55.952" v="1" actId="478"/>
          <ac:picMkLst>
            <pc:docMk/>
            <pc:sldMk cId="1293163625" sldId="259"/>
            <ac:picMk id="2" creationId="{7B23C6CF-D6E5-4873-A73F-43B1CF04FFBD}"/>
          </ac:picMkLst>
        </pc:picChg>
      </pc:sldChg>
      <pc:sldChg chg="delSp modTransition modAnim">
        <pc:chgData name="Andrew Beatty" userId="ddf183e3-d1da-49e1-9619-81ceb6b4ef92" providerId="ADAL" clId="{CCA95265-FC50-45EB-A342-B7884E6942BB}" dt="2023-02-08T12:04:52.925" v="0"/>
        <pc:sldMkLst>
          <pc:docMk/>
          <pc:sldMk cId="2874281208" sldId="260"/>
        </pc:sldMkLst>
        <pc:picChg chg="del">
          <ac:chgData name="Andrew Beatty" userId="ddf183e3-d1da-49e1-9619-81ceb6b4ef92" providerId="ADAL" clId="{CCA95265-FC50-45EB-A342-B7884E6942BB}" dt="2023-02-08T12:04:52.925" v="0"/>
          <ac:picMkLst>
            <pc:docMk/>
            <pc:sldMk cId="2874281208" sldId="260"/>
            <ac:picMk id="2" creationId="{11598A68-B3C9-4CFF-91E2-B39025D6F1F0}"/>
          </ac:picMkLst>
        </pc:picChg>
      </pc:sldChg>
      <pc:sldChg chg="delSp modTransition modAnim">
        <pc:chgData name="Andrew Beatty" userId="ddf183e3-d1da-49e1-9619-81ceb6b4ef92" providerId="ADAL" clId="{CCA95265-FC50-45EB-A342-B7884E6942BB}" dt="2023-02-08T12:04:52.925" v="0"/>
        <pc:sldMkLst>
          <pc:docMk/>
          <pc:sldMk cId="472433453" sldId="261"/>
        </pc:sldMkLst>
        <pc:picChg chg="del">
          <ac:chgData name="Andrew Beatty" userId="ddf183e3-d1da-49e1-9619-81ceb6b4ef92" providerId="ADAL" clId="{CCA95265-FC50-45EB-A342-B7884E6942BB}" dt="2023-02-08T12:04:52.925" v="0"/>
          <ac:picMkLst>
            <pc:docMk/>
            <pc:sldMk cId="472433453" sldId="261"/>
            <ac:picMk id="5" creationId="{6AFA5C7E-D835-4E82-8658-DF41B73E5353}"/>
          </ac:picMkLst>
        </pc:picChg>
      </pc:sldChg>
      <pc:sldChg chg="del modTransition">
        <pc:chgData name="Andrew Beatty" userId="ddf183e3-d1da-49e1-9619-81ceb6b4ef92" providerId="ADAL" clId="{CCA95265-FC50-45EB-A342-B7884E6942BB}" dt="2023-02-08T12:04:57.020" v="2" actId="47"/>
        <pc:sldMkLst>
          <pc:docMk/>
          <pc:sldMk cId="99985228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Fun with numbers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err="1"/>
              <a:t>Pands</a:t>
            </a:r>
            <a:r>
              <a:rPr lang="en-IE" sz="1400" dirty="0"/>
              <a:t> 3.2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0" y="1885444"/>
            <a:ext cx="10058400" cy="4427169"/>
          </a:xfrm>
        </p:spPr>
        <p:txBody>
          <a:bodyPr>
            <a:normAutofit/>
          </a:bodyPr>
          <a:lstStyle/>
          <a:p>
            <a:pPr lvl="1"/>
            <a:r>
              <a:rPr lang="en-IE" sz="2400" dirty="0"/>
              <a:t>Where you can learn more about numbers?</a:t>
            </a:r>
          </a:p>
          <a:p>
            <a:pPr lvl="2"/>
            <a:r>
              <a:rPr lang="en-IE" sz="2400" dirty="0"/>
              <a:t>Look at some of the built in function</a:t>
            </a:r>
          </a:p>
          <a:p>
            <a:pPr lvl="2"/>
            <a:r>
              <a:rPr lang="en-IE" sz="2400" dirty="0"/>
              <a:t>W3Schools</a:t>
            </a:r>
          </a:p>
          <a:p>
            <a:pPr lvl="2"/>
            <a:r>
              <a:rPr lang="en-IE" sz="2400" dirty="0"/>
              <a:t>The math module</a:t>
            </a:r>
          </a:p>
          <a:p>
            <a:pPr lvl="1"/>
            <a:r>
              <a:rPr lang="en-IE" sz="2400" dirty="0"/>
              <a:t>The lab</a:t>
            </a:r>
          </a:p>
          <a:p>
            <a:pPr lvl="1"/>
            <a:r>
              <a:rPr lang="en-IE" sz="2400" dirty="0"/>
              <a:t>Strings</a:t>
            </a:r>
          </a:p>
          <a:p>
            <a:pPr lvl="2"/>
            <a:r>
              <a:rPr lang="en-IE" sz="2200" dirty="0"/>
              <a:t>Single quotes ‘’ or </a:t>
            </a:r>
          </a:p>
          <a:p>
            <a:pPr lvl="2"/>
            <a:r>
              <a:rPr lang="en-IE" sz="2200" dirty="0"/>
              <a:t>Double quotes “”</a:t>
            </a:r>
          </a:p>
          <a:p>
            <a:pPr lvl="1"/>
            <a:r>
              <a:rPr lang="en-IE" sz="2400" dirty="0"/>
              <a:t>W3Schools (Again!!)</a:t>
            </a:r>
          </a:p>
          <a:p>
            <a:pPr lvl="1"/>
            <a:r>
              <a:rPr lang="en-IE" sz="2400" dirty="0"/>
              <a:t>Lab</a:t>
            </a:r>
          </a:p>
          <a:p>
            <a:pPr lvl="1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22FB-23EA-4560-AC95-38080327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6B5B-16CD-4616-A29E-FEBF276E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Strings can be made with either:</a:t>
            </a:r>
          </a:p>
          <a:p>
            <a:pPr lvl="1"/>
            <a:r>
              <a:rPr lang="en-IE" dirty="0"/>
              <a:t>Single quotes ‘’ or </a:t>
            </a:r>
          </a:p>
          <a:p>
            <a:pPr lvl="1"/>
            <a:r>
              <a:rPr lang="en-IE" dirty="0"/>
              <a:t>Double quotes “”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 </a:t>
            </a:r>
          </a:p>
          <a:p>
            <a:pPr lvl="1"/>
            <a:r>
              <a:rPr lang="en-IE" dirty="0"/>
              <a:t>Look at w3schools</a:t>
            </a:r>
          </a:p>
          <a:p>
            <a:pPr lvl="1"/>
            <a:r>
              <a:rPr lang="en-IE" dirty="0"/>
              <a:t>Look at lab</a:t>
            </a:r>
          </a:p>
        </p:txBody>
      </p:sp>
    </p:spTree>
    <p:extLst>
      <p:ext uri="{BB962C8B-B14F-4D97-AF65-F5344CB8AC3E}">
        <p14:creationId xmlns:p14="http://schemas.microsoft.com/office/powerpoint/2010/main" val="47243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get a drink of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022397c6-a0dd-4bd1-b5b2-3083c75319a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1146</TotalTime>
  <Words>86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Fun with numbers and strings</vt:lpstr>
      <vt:lpstr>This Tutorial</vt:lpstr>
      <vt:lpstr>PowerPoint Presentation</vt:lpstr>
      <vt:lpstr>Fun With Strings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5</cp:revision>
  <dcterms:created xsi:type="dcterms:W3CDTF">2021-01-04T12:46:45Z</dcterms:created>
  <dcterms:modified xsi:type="dcterms:W3CDTF">2023-02-08T12:05:40Z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