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80" r:id="rId7"/>
    <p:sldId id="273" r:id="rId8"/>
    <p:sldId id="276" r:id="rId9"/>
    <p:sldId id="277" r:id="rId10"/>
    <p:sldId id="278" r:id="rId11"/>
    <p:sldId id="27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D2629-9BE6-42F1-B4B3-51CAA18BD347}" v="9" dt="2024-03-19T13:40:48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/>
              <a:t>Exceptions and Errors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r>
              <a:rPr lang="en-IE" dirty="0"/>
              <a:t>Programming And Scripting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425461" cy="1609344"/>
          </a:xfrm>
        </p:spPr>
        <p:txBody>
          <a:bodyPr>
            <a:normAutofit/>
          </a:bodyPr>
          <a:lstStyle/>
          <a:p>
            <a:r>
              <a:rPr lang="en-IE" sz="4000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335467"/>
            <a:ext cx="10058400" cy="4608051"/>
          </a:xfrm>
        </p:spPr>
        <p:txBody>
          <a:bodyPr>
            <a:normAutofit/>
          </a:bodyPr>
          <a:lstStyle/>
          <a:p>
            <a:endParaRPr lang="en-IE" dirty="0"/>
          </a:p>
          <a:p>
            <a:r>
              <a:rPr lang="en-IE" dirty="0"/>
              <a:t>Syntax errors</a:t>
            </a:r>
          </a:p>
          <a:p>
            <a:endParaRPr lang="en-IE" dirty="0"/>
          </a:p>
          <a:p>
            <a:r>
              <a:rPr lang="en-IE" dirty="0"/>
              <a:t>Runtime Exceptions</a:t>
            </a:r>
          </a:p>
          <a:p>
            <a:pPr lvl="1"/>
            <a:r>
              <a:rPr lang="en-IE" dirty="0"/>
              <a:t>File not found</a:t>
            </a:r>
          </a:p>
          <a:p>
            <a:pPr lvl="1"/>
            <a:endParaRPr lang="en-IE" dirty="0"/>
          </a:p>
          <a:p>
            <a:r>
              <a:rPr lang="en-IE" dirty="0"/>
              <a:t>Semantic Errors (logic errors can be hard to find)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ADD21E-4233-44B1-8DC1-2EF6FB25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85" y="2162548"/>
            <a:ext cx="5904411" cy="276999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Consolas" panose="020B0609020204030204" pitchFamily="49" charset="0"/>
              </a:rPr>
              <a:t>ans</a:t>
            </a:r>
            <a:r>
              <a:rPr lang="en-US" altLang="en-US" dirty="0">
                <a:latin typeface="Consolas" panose="020B0609020204030204" pitchFamily="49" charset="0"/>
              </a:rPr>
              <a:t> = 34 +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60098B-EDEE-4657-8F7A-17BD85445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573" y="2950207"/>
            <a:ext cx="5904411" cy="276999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with open(“noFile.txt”) as f: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49BD546-72A8-430C-ABF3-0673F141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883" y="4031365"/>
            <a:ext cx="7962011" cy="1107996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# code to check if a number is even and not negative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if number % 2 == 0 and number &lt;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print (number is even and positive) # no its not </a:t>
            </a:r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04DB4-119C-D77F-A713-7DDAF304D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C2C4-8089-15AC-279D-28CC5D25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6425461" cy="1609344"/>
          </a:xfrm>
        </p:spPr>
        <p:txBody>
          <a:bodyPr>
            <a:normAutofit/>
          </a:bodyPr>
          <a:lstStyle/>
          <a:p>
            <a:r>
              <a:rPr lang="en-IE" sz="4000" dirty="0"/>
              <a:t>Errors </a:t>
            </a:r>
            <a:r>
              <a:rPr lang="en-IE" sz="4000" dirty="0" err="1"/>
              <a:t>amd</a:t>
            </a:r>
            <a:r>
              <a:rPr lang="en-IE" sz="4000" dirty="0"/>
              <a:t>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8D38-5026-0436-2CDB-B7DDA30B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335467"/>
            <a:ext cx="10058400" cy="4608051"/>
          </a:xfrm>
        </p:spPr>
        <p:txBody>
          <a:bodyPr>
            <a:normAutofit/>
          </a:bodyPr>
          <a:lstStyle/>
          <a:p>
            <a:endParaRPr lang="en-IE" dirty="0"/>
          </a:p>
          <a:p>
            <a:r>
              <a:rPr lang="en-IE" dirty="0"/>
              <a:t>We have seen some of these before.</a:t>
            </a:r>
          </a:p>
          <a:p>
            <a:endParaRPr lang="en-IE" dirty="0"/>
          </a:p>
          <a:p>
            <a:r>
              <a:rPr lang="en-IE" dirty="0"/>
              <a:t>Runtime Exceptions</a:t>
            </a:r>
          </a:p>
          <a:p>
            <a:pPr lvl="1"/>
            <a:r>
              <a:rPr lang="en-IE" dirty="0"/>
              <a:t>File not found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Divide by zero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list index out of bounds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Attribute not found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9D661F-F480-7980-37D4-848226B08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573" y="2950207"/>
            <a:ext cx="5904411" cy="276999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with open(“noFile.txt”) as f: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9EC529-AA7F-BE7B-2845-0F080F138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574" y="3610968"/>
            <a:ext cx="5904411" cy="553998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var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var2 = 3/var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21E564-929B-1046-7F76-8ACD52B8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575" y="4568049"/>
            <a:ext cx="5904411" cy="553998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names = [0, 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name = names[3]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B820780-2EA3-2D41-693F-78ACA9BB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574" y="5594888"/>
            <a:ext cx="5904411" cy="553998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student = {}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module = student[‘</a:t>
            </a:r>
            <a:r>
              <a:rPr lang="en-US" altLang="en-US" dirty="0" err="1">
                <a:latin typeface="Consolas" panose="020B0609020204030204" pitchFamily="49" charset="0"/>
              </a:rPr>
              <a:t>aModule</a:t>
            </a:r>
            <a:r>
              <a:rPr lang="en-US" altLang="en-US" dirty="0">
                <a:latin typeface="Consolas" panose="020B0609020204030204" pitchFamily="49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42723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4A792-2EBE-4397-96E4-B4F4AA50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Philosophy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30301-B165-4C5D-A005-F8EC8E06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5317"/>
            <a:ext cx="10058400" cy="4608051"/>
          </a:xfrm>
        </p:spPr>
        <p:txBody>
          <a:bodyPr>
            <a:normAutofit/>
          </a:bodyPr>
          <a:lstStyle/>
          <a:p>
            <a:r>
              <a:rPr lang="en-IE" dirty="0"/>
              <a:t>We generally write code assuming the “happy path”</a:t>
            </a:r>
          </a:p>
          <a:p>
            <a:r>
              <a:rPr lang="en-IE" dirty="0"/>
              <a:t>BUT, we should also be aware that sometimes things go wrong</a:t>
            </a:r>
          </a:p>
          <a:p>
            <a:r>
              <a:rPr lang="en-IE" dirty="0"/>
              <a:t>Hence we have try except (I sometimes say catch)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52DE13-7E7F-4ADF-A5BB-AA01931E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539" y="3083870"/>
            <a:ext cx="5904411" cy="3046988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try: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with open(filename) as 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	#do stuff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except </a:t>
            </a:r>
            <a:r>
              <a:rPr lang="en-US" altLang="en-US" dirty="0" err="1">
                <a:latin typeface="Consolas" panose="020B0609020204030204" pitchFamily="49" charset="0"/>
              </a:rPr>
              <a:t>FileNotFoundError</a:t>
            </a:r>
            <a:r>
              <a:rPr lang="en-US" altLang="en-US" dirty="0"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# code if file not found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except: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# all other exceptions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else: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# no exception what raised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finally: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nsolas" panose="020B0609020204030204" pitchFamily="49" charset="0"/>
              </a:rPr>
              <a:t>	# this code is always run</a:t>
            </a:r>
          </a:p>
        </p:txBody>
      </p:sp>
    </p:spTree>
    <p:extLst>
      <p:ext uri="{BB962C8B-B14F-4D97-AF65-F5344CB8AC3E}">
        <p14:creationId xmlns:p14="http://schemas.microsoft.com/office/powerpoint/2010/main" val="389193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7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4A792-2EBE-4397-96E4-B4F4AA50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Raise an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30301-B165-4C5D-A005-F8EC8E06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5317"/>
            <a:ext cx="10058400" cy="4608051"/>
          </a:xfrm>
        </p:spPr>
        <p:txBody>
          <a:bodyPr>
            <a:normAutofit/>
          </a:bodyPr>
          <a:lstStyle/>
          <a:p>
            <a:r>
              <a:rPr lang="en-IE" dirty="0"/>
              <a:t>We can raise our own exceptions:</a:t>
            </a:r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Or we could create our own, this is beyond this course</a:t>
            </a:r>
          </a:p>
          <a:p>
            <a:endParaRPr lang="en-I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52DE13-7E7F-4ADF-A5BB-AA01931E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20" y="2501519"/>
            <a:ext cx="7468788" cy="276999"/>
          </a:xfrm>
          <a:prstGeom prst="rect">
            <a:avLst/>
          </a:prstGeom>
          <a:solidFill>
            <a:srgbClr val="EE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raise Exception("Sorry, no numbers below zero")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8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11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D4A792-2EBE-4397-96E4-B4F4AA50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points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630301-B165-4C5D-A005-F8EC8E06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65317"/>
            <a:ext cx="10058400" cy="4608051"/>
          </a:xfrm>
        </p:spPr>
        <p:txBody>
          <a:bodyPr>
            <a:normAutofit/>
          </a:bodyPr>
          <a:lstStyle/>
          <a:p>
            <a:r>
              <a:rPr lang="en-IE" dirty="0"/>
              <a:t>You should really only catch exceptions if you plan to do something about it.</a:t>
            </a:r>
          </a:p>
          <a:p>
            <a:r>
              <a:rPr lang="en-IE" dirty="0"/>
              <a:t>DON’T catch an exception and just pass (unless you really know what you are doing)</a:t>
            </a:r>
          </a:p>
          <a:p>
            <a:r>
              <a:rPr lang="en-IE" dirty="0"/>
              <a:t>If you are the only person running the script (and it is not being run without supervision) then you do not need to catch anything.</a:t>
            </a:r>
          </a:p>
          <a:p>
            <a:r>
              <a:rPr lang="en-IE" dirty="0"/>
              <a:t>Exception catching is powerful when combined with logging.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434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Right I am keeping </a:t>
            </a:r>
            <a:r>
              <a:rPr lang="en-IE"/>
              <a:t>this short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3b79411a-74a9-4456-bf24-7becf0a1874f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22397c6-a0dd-4bd1-b5b2-3083c75319a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9930</TotalTime>
  <Words>343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Consolas</vt:lpstr>
      <vt:lpstr>Courier New</vt:lpstr>
      <vt:lpstr>Rockwell</vt:lpstr>
      <vt:lpstr>Rockwell Condensed</vt:lpstr>
      <vt:lpstr>Wingdings</vt:lpstr>
      <vt:lpstr>Wood Type</vt:lpstr>
      <vt:lpstr>Exceptions and Errors</vt:lpstr>
      <vt:lpstr>Bugs</vt:lpstr>
      <vt:lpstr>Errors amd exceptions</vt:lpstr>
      <vt:lpstr>Philosophy</vt:lpstr>
      <vt:lpstr>PowerPoint Presentation</vt:lpstr>
      <vt:lpstr>Raise an exception</vt:lpstr>
      <vt:lpstr>PowerPoint Presentation</vt:lpstr>
      <vt:lpstr>Some points</vt:lpstr>
      <vt:lpstr>Right I am keeping this short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14</cp:revision>
  <dcterms:created xsi:type="dcterms:W3CDTF">2021-01-04T12:46:45Z</dcterms:created>
  <dcterms:modified xsi:type="dcterms:W3CDTF">2024-03-19T13:47:45Z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