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sldIdLst>
    <p:sldId id="256" r:id="rId5"/>
    <p:sldId id="274" r:id="rId6"/>
    <p:sldId id="275" r:id="rId7"/>
    <p:sldId id="276" r:id="rId8"/>
    <p:sldId id="277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DB6B8C-760A-414E-93DC-4699A7C491F8}" v="1" dt="2024-02-27T14:48:23.4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5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eatty" userId="ddf183e3-d1da-49e1-9619-81ceb6b4ef92" providerId="ADAL" clId="{54D662F1-6B01-4054-AC66-53C654B908E1}"/>
    <pc:docChg chg="undo custSel addSld delSld modSld">
      <pc:chgData name="Andrew Beatty" userId="ddf183e3-d1da-49e1-9619-81ceb6b4ef92" providerId="ADAL" clId="{54D662F1-6B01-4054-AC66-53C654B908E1}" dt="2023-02-25T22:59:55.060" v="121"/>
      <pc:docMkLst>
        <pc:docMk/>
      </pc:docMkLst>
      <pc:sldChg chg="addSp delSp modSp mod modTransition modAnim">
        <pc:chgData name="Andrew Beatty" userId="ddf183e3-d1da-49e1-9619-81ceb6b4ef92" providerId="ADAL" clId="{54D662F1-6B01-4054-AC66-53C654B908E1}" dt="2023-02-25T21:59:13.248" v="107"/>
        <pc:sldMkLst>
          <pc:docMk/>
          <pc:sldMk cId="1857251170" sldId="256"/>
        </pc:sldMkLst>
        <pc:spChg chg="mod">
          <ac:chgData name="Andrew Beatty" userId="ddf183e3-d1da-49e1-9619-81ceb6b4ef92" providerId="ADAL" clId="{54D662F1-6B01-4054-AC66-53C654B908E1}" dt="2023-02-25T21:42:19.434" v="106" actId="255"/>
          <ac:spMkLst>
            <pc:docMk/>
            <pc:sldMk cId="1857251170" sldId="256"/>
            <ac:spMk id="2" creationId="{8C2EA1AF-CA38-405A-8AF5-D1B294E19B79}"/>
          </ac:spMkLst>
        </pc:spChg>
        <pc:spChg chg="mod">
          <ac:chgData name="Andrew Beatty" userId="ddf183e3-d1da-49e1-9619-81ceb6b4ef92" providerId="ADAL" clId="{54D662F1-6B01-4054-AC66-53C654B908E1}" dt="2023-02-25T21:36:12.824" v="42" actId="20577"/>
          <ac:spMkLst>
            <pc:docMk/>
            <pc:sldMk cId="1857251170" sldId="256"/>
            <ac:spMk id="3" creationId="{190AD773-E8E4-4EB2-8065-976FF11ACE30}"/>
          </ac:spMkLst>
        </pc:spChg>
        <pc:picChg chg="add mod">
          <ac:chgData name="Andrew Beatty" userId="ddf183e3-d1da-49e1-9619-81ceb6b4ef92" providerId="ADAL" clId="{54D662F1-6B01-4054-AC66-53C654B908E1}" dt="2023-02-25T21:59:13.248" v="107"/>
          <ac:picMkLst>
            <pc:docMk/>
            <pc:sldMk cId="1857251170" sldId="256"/>
            <ac:picMk id="8" creationId="{ECA6B9BC-AB67-E950-FFF4-87AF4E313733}"/>
          </ac:picMkLst>
        </pc:picChg>
        <pc:picChg chg="del">
          <ac:chgData name="Andrew Beatty" userId="ddf183e3-d1da-49e1-9619-81ceb6b4ef92" providerId="ADAL" clId="{54D662F1-6B01-4054-AC66-53C654B908E1}" dt="2023-02-25T21:35:12.505" v="0"/>
          <ac:picMkLst>
            <pc:docMk/>
            <pc:sldMk cId="1857251170" sldId="256"/>
            <ac:picMk id="11" creationId="{0C41000D-FA75-4F45-BA25-AFA2DE09867A}"/>
          </ac:picMkLst>
        </pc:picChg>
      </pc:sldChg>
      <pc:sldChg chg="delSp del modTransition modAnim">
        <pc:chgData name="Andrew Beatty" userId="ddf183e3-d1da-49e1-9619-81ceb6b4ef92" providerId="ADAL" clId="{54D662F1-6B01-4054-AC66-53C654B908E1}" dt="2023-02-25T21:36:24.498" v="43" actId="47"/>
        <pc:sldMkLst>
          <pc:docMk/>
          <pc:sldMk cId="2302812548" sldId="263"/>
        </pc:sldMkLst>
        <pc:picChg chg="del">
          <ac:chgData name="Andrew Beatty" userId="ddf183e3-d1da-49e1-9619-81ceb6b4ef92" providerId="ADAL" clId="{54D662F1-6B01-4054-AC66-53C654B908E1}" dt="2023-02-25T21:35:12.505" v="0"/>
          <ac:picMkLst>
            <pc:docMk/>
            <pc:sldMk cId="2302812548" sldId="263"/>
            <ac:picMk id="5" creationId="{1CD4BE62-E460-43C2-9FE2-15F4A6A71FA8}"/>
          </ac:picMkLst>
        </pc:picChg>
      </pc:sldChg>
      <pc:sldChg chg="delSp del modTransition modAnim">
        <pc:chgData name="Andrew Beatty" userId="ddf183e3-d1da-49e1-9619-81ceb6b4ef92" providerId="ADAL" clId="{54D662F1-6B01-4054-AC66-53C654B908E1}" dt="2023-02-25T21:36:43.328" v="46" actId="47"/>
        <pc:sldMkLst>
          <pc:docMk/>
          <pc:sldMk cId="4219233715" sldId="264"/>
        </pc:sldMkLst>
        <pc:picChg chg="del">
          <ac:chgData name="Andrew Beatty" userId="ddf183e3-d1da-49e1-9619-81ceb6b4ef92" providerId="ADAL" clId="{54D662F1-6B01-4054-AC66-53C654B908E1}" dt="2023-02-25T21:35:12.505" v="0"/>
          <ac:picMkLst>
            <pc:docMk/>
            <pc:sldMk cId="4219233715" sldId="264"/>
            <ac:picMk id="6" creationId="{6EB00E05-6CEE-4EED-9640-A77307BA9FF0}"/>
          </ac:picMkLst>
        </pc:picChg>
      </pc:sldChg>
      <pc:sldChg chg="del modTransition">
        <pc:chgData name="Andrew Beatty" userId="ddf183e3-d1da-49e1-9619-81ceb6b4ef92" providerId="ADAL" clId="{54D662F1-6B01-4054-AC66-53C654B908E1}" dt="2023-02-25T21:36:44.392" v="47" actId="47"/>
        <pc:sldMkLst>
          <pc:docMk/>
          <pc:sldMk cId="2321732927" sldId="266"/>
        </pc:sldMkLst>
      </pc:sldChg>
      <pc:sldChg chg="addSp delSp modSp modTransition modAnim">
        <pc:chgData name="Andrew Beatty" userId="ddf183e3-d1da-49e1-9619-81ceb6b4ef92" providerId="ADAL" clId="{54D662F1-6B01-4054-AC66-53C654B908E1}" dt="2023-02-25T22:59:55.060" v="121"/>
        <pc:sldMkLst>
          <pc:docMk/>
          <pc:sldMk cId="1096342370" sldId="268"/>
        </pc:sldMkLst>
        <pc:picChg chg="del">
          <ac:chgData name="Andrew Beatty" userId="ddf183e3-d1da-49e1-9619-81ceb6b4ef92" providerId="ADAL" clId="{54D662F1-6B01-4054-AC66-53C654B908E1}" dt="2023-02-25T21:35:12.505" v="0"/>
          <ac:picMkLst>
            <pc:docMk/>
            <pc:sldMk cId="1096342370" sldId="268"/>
            <ac:picMk id="3" creationId="{E156E5F5-7F12-4F4F-B387-26FAC468D445}"/>
          </ac:picMkLst>
        </pc:picChg>
        <pc:picChg chg="add mod">
          <ac:chgData name="Andrew Beatty" userId="ddf183e3-d1da-49e1-9619-81ceb6b4ef92" providerId="ADAL" clId="{54D662F1-6B01-4054-AC66-53C654B908E1}" dt="2023-02-25T22:59:55.060" v="121"/>
          <ac:picMkLst>
            <pc:docMk/>
            <pc:sldMk cId="1096342370" sldId="268"/>
            <ac:picMk id="6" creationId="{D3B8261B-6C92-B69F-4261-CE8AA6BDB4A4}"/>
          </ac:picMkLst>
        </pc:picChg>
      </pc:sldChg>
      <pc:sldChg chg="delSp modSp del mod modTransition modAnim">
        <pc:chgData name="Andrew Beatty" userId="ddf183e3-d1da-49e1-9619-81ceb6b4ef92" providerId="ADAL" clId="{54D662F1-6B01-4054-AC66-53C654B908E1}" dt="2023-02-25T22:59:24.491" v="120" actId="47"/>
        <pc:sldMkLst>
          <pc:docMk/>
          <pc:sldMk cId="3663289443" sldId="270"/>
        </pc:sldMkLst>
        <pc:spChg chg="mod">
          <ac:chgData name="Andrew Beatty" userId="ddf183e3-d1da-49e1-9619-81ceb6b4ef92" providerId="ADAL" clId="{54D662F1-6B01-4054-AC66-53C654B908E1}" dt="2023-02-25T21:37:44.137" v="53" actId="20577"/>
          <ac:spMkLst>
            <pc:docMk/>
            <pc:sldMk cId="3663289443" sldId="270"/>
            <ac:spMk id="2" creationId="{28D22274-2E00-4216-8B0D-CCDCA59A0389}"/>
          </ac:spMkLst>
        </pc:spChg>
        <pc:spChg chg="mod">
          <ac:chgData name="Andrew Beatty" userId="ddf183e3-d1da-49e1-9619-81ceb6b4ef92" providerId="ADAL" clId="{54D662F1-6B01-4054-AC66-53C654B908E1}" dt="2023-02-25T21:41:56.279" v="91" actId="20577"/>
          <ac:spMkLst>
            <pc:docMk/>
            <pc:sldMk cId="3663289443" sldId="270"/>
            <ac:spMk id="3" creationId="{4667DE43-A96F-4FED-9CD8-AFF9B88E169C}"/>
          </ac:spMkLst>
        </pc:spChg>
        <pc:picChg chg="del">
          <ac:chgData name="Andrew Beatty" userId="ddf183e3-d1da-49e1-9619-81ceb6b4ef92" providerId="ADAL" clId="{54D662F1-6B01-4054-AC66-53C654B908E1}" dt="2023-02-25T21:35:12.505" v="0"/>
          <ac:picMkLst>
            <pc:docMk/>
            <pc:sldMk cId="3663289443" sldId="270"/>
            <ac:picMk id="4" creationId="{68BA96FD-AFC4-4AA2-B095-8C0E5F37D6A3}"/>
          </ac:picMkLst>
        </pc:picChg>
      </pc:sldChg>
      <pc:sldChg chg="delSp del modTransition modAnim">
        <pc:chgData name="Andrew Beatty" userId="ddf183e3-d1da-49e1-9619-81ceb6b4ef92" providerId="ADAL" clId="{54D662F1-6B01-4054-AC66-53C654B908E1}" dt="2023-02-25T21:37:53.074" v="54" actId="47"/>
        <pc:sldMkLst>
          <pc:docMk/>
          <pc:sldMk cId="2914687073" sldId="271"/>
        </pc:sldMkLst>
        <pc:picChg chg="del">
          <ac:chgData name="Andrew Beatty" userId="ddf183e3-d1da-49e1-9619-81ceb6b4ef92" providerId="ADAL" clId="{54D662F1-6B01-4054-AC66-53C654B908E1}" dt="2023-02-25T21:35:12.505" v="0"/>
          <ac:picMkLst>
            <pc:docMk/>
            <pc:sldMk cId="2914687073" sldId="271"/>
            <ac:picMk id="5" creationId="{B1CD0997-E936-4467-A04F-1256B8A3FA3A}"/>
          </ac:picMkLst>
        </pc:picChg>
      </pc:sldChg>
      <pc:sldChg chg="delSp del modTransition modAnim">
        <pc:chgData name="Andrew Beatty" userId="ddf183e3-d1da-49e1-9619-81ceb6b4ef92" providerId="ADAL" clId="{54D662F1-6B01-4054-AC66-53C654B908E1}" dt="2023-02-25T21:36:28.269" v="45" actId="47"/>
        <pc:sldMkLst>
          <pc:docMk/>
          <pc:sldMk cId="1111342064" sldId="273"/>
        </pc:sldMkLst>
        <pc:picChg chg="del">
          <ac:chgData name="Andrew Beatty" userId="ddf183e3-d1da-49e1-9619-81ceb6b4ef92" providerId="ADAL" clId="{54D662F1-6B01-4054-AC66-53C654B908E1}" dt="2023-02-25T21:35:12.505" v="0"/>
          <ac:picMkLst>
            <pc:docMk/>
            <pc:sldMk cId="1111342064" sldId="273"/>
            <ac:picMk id="4" creationId="{260FD9F5-2C42-4076-A4E0-2922CF2CAB29}"/>
          </ac:picMkLst>
        </pc:picChg>
      </pc:sldChg>
      <pc:sldChg chg="addSp delSp modSp mod modTransition modAnim">
        <pc:chgData name="Andrew Beatty" userId="ddf183e3-d1da-49e1-9619-81ceb6b4ef92" providerId="ADAL" clId="{54D662F1-6B01-4054-AC66-53C654B908E1}" dt="2023-02-25T22:41:14.804" v="111"/>
        <pc:sldMkLst>
          <pc:docMk/>
          <pc:sldMk cId="457976397" sldId="274"/>
        </pc:sldMkLst>
        <pc:picChg chg="del">
          <ac:chgData name="Andrew Beatty" userId="ddf183e3-d1da-49e1-9619-81ceb6b4ef92" providerId="ADAL" clId="{54D662F1-6B01-4054-AC66-53C654B908E1}" dt="2023-02-25T21:35:12.505" v="0"/>
          <ac:picMkLst>
            <pc:docMk/>
            <pc:sldMk cId="457976397" sldId="274"/>
            <ac:picMk id="9" creationId="{EB190E87-D002-4163-A32D-E719DEE7F056}"/>
          </ac:picMkLst>
        </pc:picChg>
        <pc:picChg chg="add del mod">
          <ac:chgData name="Andrew Beatty" userId="ddf183e3-d1da-49e1-9619-81ceb6b4ef92" providerId="ADAL" clId="{54D662F1-6B01-4054-AC66-53C654B908E1}" dt="2023-02-25T22:39:36.287" v="110"/>
          <ac:picMkLst>
            <pc:docMk/>
            <pc:sldMk cId="457976397" sldId="274"/>
            <ac:picMk id="18" creationId="{5896241A-E953-E0D2-2224-ED31CC6223AD}"/>
          </ac:picMkLst>
        </pc:picChg>
        <pc:picChg chg="add del mod">
          <ac:chgData name="Andrew Beatty" userId="ddf183e3-d1da-49e1-9619-81ceb6b4ef92" providerId="ADAL" clId="{54D662F1-6B01-4054-AC66-53C654B908E1}" dt="2023-02-25T22:41:14.804" v="111"/>
          <ac:picMkLst>
            <pc:docMk/>
            <pc:sldMk cId="457976397" sldId="274"/>
            <ac:picMk id="20" creationId="{213C9096-B064-72BB-D8B1-D947DA2FD20E}"/>
          </ac:picMkLst>
        </pc:picChg>
        <pc:picChg chg="add mod">
          <ac:chgData name="Andrew Beatty" userId="ddf183e3-d1da-49e1-9619-81ceb6b4ef92" providerId="ADAL" clId="{54D662F1-6B01-4054-AC66-53C654B908E1}" dt="2023-02-25T22:41:14.804" v="111"/>
          <ac:picMkLst>
            <pc:docMk/>
            <pc:sldMk cId="457976397" sldId="274"/>
            <ac:picMk id="21" creationId="{FCD76BCA-6C1F-99D3-E9D8-E74EE3D72FAD}"/>
          </ac:picMkLst>
        </pc:picChg>
      </pc:sldChg>
      <pc:sldChg chg="addSp delSp modSp mod modTransition modAnim">
        <pc:chgData name="Andrew Beatty" userId="ddf183e3-d1da-49e1-9619-81ceb6b4ef92" providerId="ADAL" clId="{54D662F1-6B01-4054-AC66-53C654B908E1}" dt="2023-02-25T22:42:46.045" v="114"/>
        <pc:sldMkLst>
          <pc:docMk/>
          <pc:sldMk cId="13363830" sldId="275"/>
        </pc:sldMkLst>
        <pc:spChg chg="mod">
          <ac:chgData name="Andrew Beatty" userId="ddf183e3-d1da-49e1-9619-81ceb6b4ef92" providerId="ADAL" clId="{54D662F1-6B01-4054-AC66-53C654B908E1}" dt="2023-02-25T21:36:57.680" v="48" actId="20577"/>
          <ac:spMkLst>
            <pc:docMk/>
            <pc:sldMk cId="13363830" sldId="275"/>
            <ac:spMk id="3" creationId="{B52219DE-AF8E-4B76-8830-A74A5CE05980}"/>
          </ac:spMkLst>
        </pc:spChg>
        <pc:picChg chg="del">
          <ac:chgData name="Andrew Beatty" userId="ddf183e3-d1da-49e1-9619-81ceb6b4ef92" providerId="ADAL" clId="{54D662F1-6B01-4054-AC66-53C654B908E1}" dt="2023-02-25T21:35:12.505" v="0"/>
          <ac:picMkLst>
            <pc:docMk/>
            <pc:sldMk cId="13363830" sldId="275"/>
            <ac:picMk id="6" creationId="{4077B165-E781-4895-8ABB-1705227F9699}"/>
          </ac:picMkLst>
        </pc:picChg>
        <pc:picChg chg="add del mod">
          <ac:chgData name="Andrew Beatty" userId="ddf183e3-d1da-49e1-9619-81ceb6b4ef92" providerId="ADAL" clId="{54D662F1-6B01-4054-AC66-53C654B908E1}" dt="2023-02-25T22:41:22.302" v="113"/>
          <ac:picMkLst>
            <pc:docMk/>
            <pc:sldMk cId="13363830" sldId="275"/>
            <ac:picMk id="7" creationId="{B36CCA90-B217-802C-DDE6-DE889FCDE7DB}"/>
          </ac:picMkLst>
        </pc:picChg>
        <pc:picChg chg="add del mod">
          <ac:chgData name="Andrew Beatty" userId="ddf183e3-d1da-49e1-9619-81ceb6b4ef92" providerId="ADAL" clId="{54D662F1-6B01-4054-AC66-53C654B908E1}" dt="2023-02-25T22:42:46.045" v="114"/>
          <ac:picMkLst>
            <pc:docMk/>
            <pc:sldMk cId="13363830" sldId="275"/>
            <ac:picMk id="11" creationId="{694DC539-9EFF-7266-8E99-E39BB196EC6E}"/>
          </ac:picMkLst>
        </pc:picChg>
        <pc:picChg chg="add mod">
          <ac:chgData name="Andrew Beatty" userId="ddf183e3-d1da-49e1-9619-81ceb6b4ef92" providerId="ADAL" clId="{54D662F1-6B01-4054-AC66-53C654B908E1}" dt="2023-02-25T22:42:46.045" v="114"/>
          <ac:picMkLst>
            <pc:docMk/>
            <pc:sldMk cId="13363830" sldId="275"/>
            <ac:picMk id="12" creationId="{D4D7AA3B-733D-F40D-4B81-AF6C88812847}"/>
          </ac:picMkLst>
        </pc:picChg>
      </pc:sldChg>
      <pc:sldChg chg="addSp delSp modSp mod modTransition delAnim modAnim">
        <pc:chgData name="Andrew Beatty" userId="ddf183e3-d1da-49e1-9619-81ceb6b4ef92" providerId="ADAL" clId="{54D662F1-6B01-4054-AC66-53C654B908E1}" dt="2023-02-25T22:57:55.113" v="115"/>
        <pc:sldMkLst>
          <pc:docMk/>
          <pc:sldMk cId="1398612552" sldId="276"/>
        </pc:sldMkLst>
        <pc:picChg chg="add mod">
          <ac:chgData name="Andrew Beatty" userId="ddf183e3-d1da-49e1-9619-81ceb6b4ef92" providerId="ADAL" clId="{54D662F1-6B01-4054-AC66-53C654B908E1}" dt="2023-02-25T22:57:55.113" v="115"/>
          <ac:picMkLst>
            <pc:docMk/>
            <pc:sldMk cId="1398612552" sldId="276"/>
            <ac:picMk id="4" creationId="{34CD5F83-D41D-EC4D-1881-82139671EF0C}"/>
          </ac:picMkLst>
        </pc:picChg>
        <pc:picChg chg="del">
          <ac:chgData name="Andrew Beatty" userId="ddf183e3-d1da-49e1-9619-81ceb6b4ef92" providerId="ADAL" clId="{54D662F1-6B01-4054-AC66-53C654B908E1}" dt="2023-02-25T21:38:22.714" v="55" actId="478"/>
          <ac:picMkLst>
            <pc:docMk/>
            <pc:sldMk cId="1398612552" sldId="276"/>
            <ac:picMk id="4" creationId="{6968BCAE-05D9-409B-8917-3C4615A40E01}"/>
          </ac:picMkLst>
        </pc:picChg>
      </pc:sldChg>
      <pc:sldChg chg="addSp delSp modSp add del modTransition modAnim">
        <pc:chgData name="Andrew Beatty" userId="ddf183e3-d1da-49e1-9619-81ceb6b4ef92" providerId="ADAL" clId="{54D662F1-6B01-4054-AC66-53C654B908E1}" dt="2023-02-25T22:59:10.253" v="118" actId="47"/>
        <pc:sldMkLst>
          <pc:docMk/>
          <pc:sldMk cId="2024683323" sldId="277"/>
        </pc:sldMkLst>
        <pc:picChg chg="del">
          <ac:chgData name="Andrew Beatty" userId="ddf183e3-d1da-49e1-9619-81ceb6b4ef92" providerId="ADAL" clId="{54D662F1-6B01-4054-AC66-53C654B908E1}" dt="2023-02-25T21:35:12.505" v="0"/>
          <ac:picMkLst>
            <pc:docMk/>
            <pc:sldMk cId="2024683323" sldId="277"/>
            <ac:picMk id="4" creationId="{7DA1A319-BC4B-4668-B274-E8A39F31616A}"/>
          </ac:picMkLst>
        </pc:picChg>
        <pc:picChg chg="add mod">
          <ac:chgData name="Andrew Beatty" userId="ddf183e3-d1da-49e1-9619-81ceb6b4ef92" providerId="ADAL" clId="{54D662F1-6B01-4054-AC66-53C654B908E1}" dt="2023-02-25T22:59:00.343" v="116"/>
          <ac:picMkLst>
            <pc:docMk/>
            <pc:sldMk cId="2024683323" sldId="277"/>
            <ac:picMk id="7" creationId="{E2943115-1F55-E30C-C879-E2EE5F0395ED}"/>
          </ac:picMkLst>
        </pc:picChg>
      </pc:sldChg>
      <pc:sldChg chg="new del">
        <pc:chgData name="Andrew Beatty" userId="ddf183e3-d1da-49e1-9619-81ceb6b4ef92" providerId="ADAL" clId="{54D662F1-6B01-4054-AC66-53C654B908E1}" dt="2023-02-25T22:59:14.981" v="119" actId="47"/>
        <pc:sldMkLst>
          <pc:docMk/>
          <pc:sldMk cId="1492881207" sldId="278"/>
        </pc:sldMkLst>
      </pc:sldChg>
      <pc:sldChg chg="delSp del modTransition modAnim">
        <pc:chgData name="Andrew Beatty" userId="ddf183e3-d1da-49e1-9619-81ceb6b4ef92" providerId="ADAL" clId="{54D662F1-6B01-4054-AC66-53C654B908E1}" dt="2023-02-25T21:36:26.814" v="44" actId="47"/>
        <pc:sldMkLst>
          <pc:docMk/>
          <pc:sldMk cId="1974677363" sldId="278"/>
        </pc:sldMkLst>
        <pc:picChg chg="del">
          <ac:chgData name="Andrew Beatty" userId="ddf183e3-d1da-49e1-9619-81ceb6b4ef92" providerId="ADAL" clId="{54D662F1-6B01-4054-AC66-53C654B908E1}" dt="2023-02-25T21:35:12.505" v="0"/>
          <ac:picMkLst>
            <pc:docMk/>
            <pc:sldMk cId="1974677363" sldId="278"/>
            <ac:picMk id="12" creationId="{9674E1DD-94F7-4B60-8699-E5F6D7730829}"/>
          </ac:picMkLst>
        </pc:picChg>
      </pc:sldChg>
    </pc:docChg>
  </pc:docChgLst>
  <pc:docChgLst>
    <pc:chgData name="Andrew Beatty" userId="ddf183e3-d1da-49e1-9619-81ceb6b4ef92" providerId="ADAL" clId="{EFDB6B8C-760A-414E-93DC-4699A7C491F8}"/>
    <pc:docChg chg="custSel modSld">
      <pc:chgData name="Andrew Beatty" userId="ddf183e3-d1da-49e1-9619-81ceb6b4ef92" providerId="ADAL" clId="{EFDB6B8C-760A-414E-93DC-4699A7C491F8}" dt="2024-02-27T14:48:28.157" v="1" actId="478"/>
      <pc:docMkLst>
        <pc:docMk/>
      </pc:docMkLst>
      <pc:sldChg chg="delSp modTransition modAnim">
        <pc:chgData name="Andrew Beatty" userId="ddf183e3-d1da-49e1-9619-81ceb6b4ef92" providerId="ADAL" clId="{EFDB6B8C-760A-414E-93DC-4699A7C491F8}" dt="2024-02-27T14:48:23.475" v="0"/>
        <pc:sldMkLst>
          <pc:docMk/>
          <pc:sldMk cId="1857251170" sldId="256"/>
        </pc:sldMkLst>
        <pc:picChg chg="del">
          <ac:chgData name="Andrew Beatty" userId="ddf183e3-d1da-49e1-9619-81ceb6b4ef92" providerId="ADAL" clId="{EFDB6B8C-760A-414E-93DC-4699A7C491F8}" dt="2024-02-27T14:48:23.475" v="0"/>
          <ac:picMkLst>
            <pc:docMk/>
            <pc:sldMk cId="1857251170" sldId="256"/>
            <ac:picMk id="8" creationId="{ECA6B9BC-AB67-E950-FFF4-87AF4E313733}"/>
          </ac:picMkLst>
        </pc:picChg>
      </pc:sldChg>
      <pc:sldChg chg="delSp modTransition modAnim">
        <pc:chgData name="Andrew Beatty" userId="ddf183e3-d1da-49e1-9619-81ceb6b4ef92" providerId="ADAL" clId="{EFDB6B8C-760A-414E-93DC-4699A7C491F8}" dt="2024-02-27T14:48:23.475" v="0"/>
        <pc:sldMkLst>
          <pc:docMk/>
          <pc:sldMk cId="1096342370" sldId="268"/>
        </pc:sldMkLst>
        <pc:picChg chg="del">
          <ac:chgData name="Andrew Beatty" userId="ddf183e3-d1da-49e1-9619-81ceb6b4ef92" providerId="ADAL" clId="{EFDB6B8C-760A-414E-93DC-4699A7C491F8}" dt="2024-02-27T14:48:23.475" v="0"/>
          <ac:picMkLst>
            <pc:docMk/>
            <pc:sldMk cId="1096342370" sldId="268"/>
            <ac:picMk id="6" creationId="{D3B8261B-6C92-B69F-4261-CE8AA6BDB4A4}"/>
          </ac:picMkLst>
        </pc:picChg>
      </pc:sldChg>
      <pc:sldChg chg="delSp modTransition modAnim">
        <pc:chgData name="Andrew Beatty" userId="ddf183e3-d1da-49e1-9619-81ceb6b4ef92" providerId="ADAL" clId="{EFDB6B8C-760A-414E-93DC-4699A7C491F8}" dt="2024-02-27T14:48:23.475" v="0"/>
        <pc:sldMkLst>
          <pc:docMk/>
          <pc:sldMk cId="457976397" sldId="274"/>
        </pc:sldMkLst>
        <pc:picChg chg="del">
          <ac:chgData name="Andrew Beatty" userId="ddf183e3-d1da-49e1-9619-81ceb6b4ef92" providerId="ADAL" clId="{EFDB6B8C-760A-414E-93DC-4699A7C491F8}" dt="2024-02-27T14:48:23.475" v="0"/>
          <ac:picMkLst>
            <pc:docMk/>
            <pc:sldMk cId="457976397" sldId="274"/>
            <ac:picMk id="21" creationId="{FCD76BCA-6C1F-99D3-E9D8-E74EE3D72FAD}"/>
          </ac:picMkLst>
        </pc:picChg>
      </pc:sldChg>
      <pc:sldChg chg="delSp modTransition modAnim">
        <pc:chgData name="Andrew Beatty" userId="ddf183e3-d1da-49e1-9619-81ceb6b4ef92" providerId="ADAL" clId="{EFDB6B8C-760A-414E-93DC-4699A7C491F8}" dt="2024-02-27T14:48:23.475" v="0"/>
        <pc:sldMkLst>
          <pc:docMk/>
          <pc:sldMk cId="13363830" sldId="275"/>
        </pc:sldMkLst>
        <pc:picChg chg="del">
          <ac:chgData name="Andrew Beatty" userId="ddf183e3-d1da-49e1-9619-81ceb6b4ef92" providerId="ADAL" clId="{EFDB6B8C-760A-414E-93DC-4699A7C491F8}" dt="2024-02-27T14:48:23.475" v="0"/>
          <ac:picMkLst>
            <pc:docMk/>
            <pc:sldMk cId="13363830" sldId="275"/>
            <ac:picMk id="12" creationId="{D4D7AA3B-733D-F40D-4B81-AF6C88812847}"/>
          </ac:picMkLst>
        </pc:picChg>
      </pc:sldChg>
      <pc:sldChg chg="delSp mod modTransition delAnim">
        <pc:chgData name="Andrew Beatty" userId="ddf183e3-d1da-49e1-9619-81ceb6b4ef92" providerId="ADAL" clId="{EFDB6B8C-760A-414E-93DC-4699A7C491F8}" dt="2024-02-27T14:48:28.157" v="1" actId="478"/>
        <pc:sldMkLst>
          <pc:docMk/>
          <pc:sldMk cId="1398612552" sldId="276"/>
        </pc:sldMkLst>
        <pc:picChg chg="del">
          <ac:chgData name="Andrew Beatty" userId="ddf183e3-d1da-49e1-9619-81ceb6b4ef92" providerId="ADAL" clId="{EFDB6B8C-760A-414E-93DC-4699A7C491F8}" dt="2024-02-27T14:48:28.157" v="1" actId="478"/>
          <ac:picMkLst>
            <pc:docMk/>
            <pc:sldMk cId="1398612552" sldId="276"/>
            <ac:picMk id="4" creationId="{34CD5F83-D41D-EC4D-1881-82139671EF0C}"/>
          </ac:picMkLst>
        </pc:picChg>
      </pc:sldChg>
      <pc:sldChg chg="delSp modTransition modAnim">
        <pc:chgData name="Andrew Beatty" userId="ddf183e3-d1da-49e1-9619-81ceb6b4ef92" providerId="ADAL" clId="{EFDB6B8C-760A-414E-93DC-4699A7C491F8}" dt="2024-02-27T14:48:23.475" v="0"/>
        <pc:sldMkLst>
          <pc:docMk/>
          <pc:sldMk cId="2024683323" sldId="277"/>
        </pc:sldMkLst>
        <pc:picChg chg="del">
          <ac:chgData name="Andrew Beatty" userId="ddf183e3-d1da-49e1-9619-81ceb6b4ef92" providerId="ADAL" clId="{EFDB6B8C-760A-414E-93DC-4699A7C491F8}" dt="2024-02-27T14:48:23.475" v="0"/>
          <ac:picMkLst>
            <pc:docMk/>
            <pc:sldMk cId="2024683323" sldId="277"/>
            <ac:picMk id="7" creationId="{E2943115-1F55-E30C-C879-E2EE5F0395E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2/27/2024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2/27/2024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2/27/2024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2/27/2024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2/27/2024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2/27/2024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gmit.i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EA1AF-CA38-405A-8AF5-D1B294E19B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8800" dirty="0"/>
              <a:t>functions </a:t>
            </a:r>
            <a:r>
              <a:rPr lang="en-GB" sz="4400" dirty="0"/>
              <a:t>Part2</a:t>
            </a:r>
            <a:br>
              <a:rPr lang="en-GB" sz="4400" dirty="0"/>
            </a:br>
            <a:r>
              <a:rPr lang="en-GB" sz="4400" dirty="0"/>
              <a:t>interface </a:t>
            </a:r>
            <a:r>
              <a:rPr lang="en-GB" sz="2000" dirty="0"/>
              <a:t>(arguments and return values)</a:t>
            </a:r>
            <a:endParaRPr lang="en-IE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AD773-E8E4-4EB2-8065-976FF11ACE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Programming And Scripting</a:t>
            </a:r>
          </a:p>
          <a:p>
            <a:r>
              <a:rPr lang="en-IE" dirty="0">
                <a:hlinkClick r:id="rId2"/>
              </a:rPr>
              <a:t>Andrew.Beatty@atu.ie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57251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BDDD47B-FF73-4BEC-A068-B9297932AFC3}"/>
              </a:ext>
            </a:extLst>
          </p:cNvPr>
          <p:cNvSpPr/>
          <p:nvPr/>
        </p:nvSpPr>
        <p:spPr>
          <a:xfrm>
            <a:off x="4399182" y="2899329"/>
            <a:ext cx="2650964" cy="2672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E235A8-7FD6-468A-853D-C3BD99DDF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530" y="237403"/>
            <a:ext cx="10058400" cy="1609344"/>
          </a:xfrm>
        </p:spPr>
        <p:txBody>
          <a:bodyPr/>
          <a:lstStyle/>
          <a:p>
            <a:r>
              <a:rPr lang="en-IE" dirty="0"/>
              <a:t>defining a function (</a:t>
            </a:r>
            <a:r>
              <a:rPr lang="en-IE" dirty="0" err="1"/>
              <a:t>eg</a:t>
            </a:r>
            <a:r>
              <a:rPr lang="en-IE" dirty="0"/>
              <a:t> abs())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4C690A-09F2-4532-9CE5-D3B8BCF18A3B}"/>
              </a:ext>
            </a:extLst>
          </p:cNvPr>
          <p:cNvSpPr/>
          <p:nvPr/>
        </p:nvSpPr>
        <p:spPr>
          <a:xfrm>
            <a:off x="5121348" y="2097421"/>
            <a:ext cx="142476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dirty="0"/>
              <a:t>abs(-2)</a:t>
            </a:r>
            <a:endParaRPr lang="en-I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71F632-FB27-421A-B66A-59ED19628792}"/>
              </a:ext>
            </a:extLst>
          </p:cNvPr>
          <p:cNvSpPr/>
          <p:nvPr/>
        </p:nvSpPr>
        <p:spPr>
          <a:xfrm>
            <a:off x="5681330" y="6004036"/>
            <a:ext cx="3048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dirty="0"/>
              <a:t>2</a:t>
            </a:r>
            <a:endParaRPr lang="en-IE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C0F08F-60AC-4905-AF6C-6AFCDD985D30}"/>
              </a:ext>
            </a:extLst>
          </p:cNvPr>
          <p:cNvCxnSpPr>
            <a:cxnSpLocks/>
          </p:cNvCxnSpPr>
          <p:nvPr/>
        </p:nvCxnSpPr>
        <p:spPr>
          <a:xfrm>
            <a:off x="5833730" y="2466753"/>
            <a:ext cx="0" cy="404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534D9B0-0C17-49CB-89C5-C8F2013E9BE9}"/>
              </a:ext>
            </a:extLst>
          </p:cNvPr>
          <p:cNvCxnSpPr>
            <a:endCxn id="6" idx="0"/>
          </p:cNvCxnSpPr>
          <p:nvPr/>
        </p:nvCxnSpPr>
        <p:spPr>
          <a:xfrm>
            <a:off x="5833730" y="5571460"/>
            <a:ext cx="0" cy="432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 descr="Gears outline">
            <a:extLst>
              <a:ext uri="{FF2B5EF4-FFF2-40B4-BE49-F238E27FC236}">
                <a16:creationId xmlns:a16="http://schemas.microsoft.com/office/drawing/2014/main" id="{CAA91C4F-E32D-44C3-9C02-A3DC85532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37704" y="3114876"/>
            <a:ext cx="2087252" cy="208725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6B6FBAC-7A3C-4F59-981E-EFD86480D951}"/>
              </a:ext>
            </a:extLst>
          </p:cNvPr>
          <p:cNvSpPr txBox="1"/>
          <p:nvPr/>
        </p:nvSpPr>
        <p:spPr>
          <a:xfrm>
            <a:off x="4866322" y="2930210"/>
            <a:ext cx="1934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The function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B489FB-513A-43AB-B336-B0688AEEB5E2}"/>
              </a:ext>
            </a:extLst>
          </p:cNvPr>
          <p:cNvSpPr/>
          <p:nvPr/>
        </p:nvSpPr>
        <p:spPr>
          <a:xfrm>
            <a:off x="4399182" y="2902961"/>
            <a:ext cx="265096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dirty="0"/>
              <a:t>Def abs (</a:t>
            </a:r>
            <a:r>
              <a:rPr lang="en-GB" dirty="0" err="1"/>
              <a:t>aValue</a:t>
            </a:r>
            <a:r>
              <a:rPr lang="en-GB" dirty="0"/>
              <a:t>):</a:t>
            </a:r>
            <a:endParaRPr lang="en-I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6E8BAF-49FA-44C3-82B2-8022FE09EF23}"/>
              </a:ext>
            </a:extLst>
          </p:cNvPr>
          <p:cNvSpPr/>
          <p:nvPr/>
        </p:nvSpPr>
        <p:spPr>
          <a:xfrm>
            <a:off x="4438433" y="5215753"/>
            <a:ext cx="265096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1"/>
            <a:r>
              <a:rPr lang="en-IE" dirty="0"/>
              <a:t>return answer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A3AC46-365A-4FC5-8E78-59ECF2EB87E0}"/>
              </a:ext>
            </a:extLst>
          </p:cNvPr>
          <p:cNvSpPr txBox="1"/>
          <p:nvPr/>
        </p:nvSpPr>
        <p:spPr>
          <a:xfrm>
            <a:off x="7977809" y="3114876"/>
            <a:ext cx="37371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The arguments define what the function receives.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The return defines what the function returns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F9BE637-0F3A-4A1F-8E7F-2AFECAE533BD}"/>
              </a:ext>
            </a:extLst>
          </p:cNvPr>
          <p:cNvCxnSpPr/>
          <p:nvPr/>
        </p:nvCxnSpPr>
        <p:spPr>
          <a:xfrm flipH="1" flipV="1">
            <a:off x="7125817" y="3114876"/>
            <a:ext cx="851992" cy="314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BF3B73A-F6F5-4357-AC6A-74293F9D7CF7}"/>
              </a:ext>
            </a:extLst>
          </p:cNvPr>
          <p:cNvCxnSpPr/>
          <p:nvPr/>
        </p:nvCxnSpPr>
        <p:spPr>
          <a:xfrm flipH="1">
            <a:off x="7278764" y="4890052"/>
            <a:ext cx="699045" cy="503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976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90590-70ED-4EC1-8BE9-FA82B79EB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219DE-AF8E-4B76-8830-A74A5CE05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Have names</a:t>
            </a:r>
          </a:p>
          <a:p>
            <a:endParaRPr lang="en-IE" dirty="0"/>
          </a:p>
          <a:p>
            <a:r>
              <a:rPr lang="en-IE" dirty="0"/>
              <a:t>Can have Default values</a:t>
            </a:r>
          </a:p>
          <a:p>
            <a:endParaRPr lang="en-IE" dirty="0"/>
          </a:p>
          <a:p>
            <a:r>
              <a:rPr lang="en-IE" dirty="0"/>
              <a:t>There can be flexibility on the number of augments (normal and keyword) arguments</a:t>
            </a:r>
          </a:p>
          <a:p>
            <a:pPr lvl="2"/>
            <a:r>
              <a:rPr lang="en-IE" dirty="0"/>
              <a:t>No keyword *</a:t>
            </a:r>
            <a:r>
              <a:rPr lang="en-IE" dirty="0" err="1"/>
              <a:t>argname</a:t>
            </a:r>
            <a:r>
              <a:rPr lang="en-IE" dirty="0"/>
              <a:t> (usually *</a:t>
            </a:r>
            <a:r>
              <a:rPr lang="en-IE" dirty="0" err="1"/>
              <a:t>args</a:t>
            </a:r>
            <a:r>
              <a:rPr lang="en-IE" dirty="0"/>
              <a:t>) as a tuple</a:t>
            </a:r>
          </a:p>
          <a:p>
            <a:pPr lvl="2"/>
            <a:endParaRPr lang="en-IE" dirty="0"/>
          </a:p>
          <a:p>
            <a:pPr lvl="2"/>
            <a:r>
              <a:rPr lang="en-IE" dirty="0"/>
              <a:t>Keyword arguments **</a:t>
            </a:r>
            <a:r>
              <a:rPr lang="en-IE" dirty="0" err="1"/>
              <a:t>argname</a:t>
            </a:r>
            <a:r>
              <a:rPr lang="en-IE" dirty="0"/>
              <a:t> (usually **</a:t>
            </a:r>
            <a:r>
              <a:rPr lang="en-IE" dirty="0" err="1"/>
              <a:t>kwargs</a:t>
            </a:r>
            <a:r>
              <a:rPr lang="en-IE" dirty="0"/>
              <a:t>) as a Dictionary </a:t>
            </a:r>
          </a:p>
          <a:p>
            <a:endParaRPr lang="en-I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364277-C040-46A6-9C5D-2033BB932C03}"/>
              </a:ext>
            </a:extLst>
          </p:cNvPr>
          <p:cNvSpPr/>
          <p:nvPr/>
        </p:nvSpPr>
        <p:spPr>
          <a:xfrm>
            <a:off x="1819593" y="2533517"/>
            <a:ext cx="655850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dirty="0"/>
              <a:t>def </a:t>
            </a:r>
            <a:r>
              <a:rPr lang="en-GB" dirty="0" err="1"/>
              <a:t>nameOfFunction</a:t>
            </a:r>
            <a:r>
              <a:rPr lang="en-GB" dirty="0"/>
              <a:t>(arg1, arg2):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10E2E3-6E5F-42D2-9DD4-68DD48AA4009}"/>
              </a:ext>
            </a:extLst>
          </p:cNvPr>
          <p:cNvSpPr/>
          <p:nvPr/>
        </p:nvSpPr>
        <p:spPr>
          <a:xfrm>
            <a:off x="1819593" y="3429000"/>
            <a:ext cx="655850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dirty="0"/>
              <a:t>def </a:t>
            </a:r>
            <a:r>
              <a:rPr lang="en-GB" dirty="0" err="1"/>
              <a:t>nameOfFunction</a:t>
            </a:r>
            <a:r>
              <a:rPr lang="en-GB" dirty="0"/>
              <a:t>(arg1, arg2 = value):</a:t>
            </a:r>
          </a:p>
        </p:txBody>
      </p:sp>
    </p:spTree>
    <p:extLst>
      <p:ext uri="{BB962C8B-B14F-4D97-AF65-F5344CB8AC3E}">
        <p14:creationId xmlns:p14="http://schemas.microsoft.com/office/powerpoint/2010/main" val="13363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8612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5DD2A-1106-4911-874E-986BE86D5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Return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DBCF8-EDFD-4CE0-9514-3FCD2B6DF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Return a variable, but it can be</a:t>
            </a:r>
          </a:p>
          <a:p>
            <a:pPr lvl="1"/>
            <a:r>
              <a:rPr lang="en-IE" dirty="0"/>
              <a:t>Of any type or</a:t>
            </a:r>
          </a:p>
          <a:p>
            <a:pPr lvl="1"/>
            <a:r>
              <a:rPr lang="en-IE" dirty="0"/>
              <a:t>A tuple of variables</a:t>
            </a:r>
          </a:p>
        </p:txBody>
      </p:sp>
    </p:spTree>
    <p:extLst>
      <p:ext uri="{BB962C8B-B14F-4D97-AF65-F5344CB8AC3E}">
        <p14:creationId xmlns:p14="http://schemas.microsoft.com/office/powerpoint/2010/main" val="2024683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CD061-881E-41A8-9B01-DE0C18181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488361"/>
            <a:ext cx="10058400" cy="1609344"/>
          </a:xfrm>
        </p:spPr>
        <p:txBody>
          <a:bodyPr/>
          <a:lstStyle/>
          <a:p>
            <a:pPr algn="ctr"/>
            <a:r>
              <a:rPr lang="en-IE" dirty="0"/>
              <a:t>Stand up and stretch</a:t>
            </a:r>
          </a:p>
        </p:txBody>
      </p:sp>
    </p:spTree>
    <p:extLst>
      <p:ext uri="{BB962C8B-B14F-4D97-AF65-F5344CB8AC3E}">
        <p14:creationId xmlns:p14="http://schemas.microsoft.com/office/powerpoint/2010/main" val="10963423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5BE44F8B11DE4F939C950F2FB86D25" ma:contentTypeVersion="11" ma:contentTypeDescription="Create a new document." ma:contentTypeScope="" ma:versionID="34395f23b8de4b16e096ba3e98d4229f">
  <xsd:schema xmlns:xsd="http://www.w3.org/2001/XMLSchema" xmlns:xs="http://www.w3.org/2001/XMLSchema" xmlns:p="http://schemas.microsoft.com/office/2006/metadata/properties" xmlns:ns3="022397c6-a0dd-4bd1-b5b2-3083c75319a8" xmlns:ns4="3b79411a-74a9-4456-bf24-7becf0a1874f" targetNamespace="http://schemas.microsoft.com/office/2006/metadata/properties" ma:root="true" ma:fieldsID="28687c8373083c78378f53178b130d56" ns3:_="" ns4:_="">
    <xsd:import namespace="022397c6-a0dd-4bd1-b5b2-3083c75319a8"/>
    <xsd:import namespace="3b79411a-74a9-4456-bf24-7becf0a1874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2397c6-a0dd-4bd1-b5b2-3083c75319a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79411a-74a9-4456-bf24-7becf0a187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7E7B250-A0BB-4D63-9061-469A9AC3CB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2397c6-a0dd-4bd1-b5b2-3083c75319a8"/>
    <ds:schemaRef ds:uri="3b79411a-74a9-4456-bf24-7becf0a187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F3BE34A-32C9-4C91-B1CF-33F70A7D8B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93F962E-2A62-4241-9ED6-8AA3A164CFB6}">
  <ds:schemaRefs>
    <ds:schemaRef ds:uri="http://purl.org/dc/dcmitype/"/>
    <ds:schemaRef ds:uri="3b79411a-74a9-4456-bf24-7becf0a1874f"/>
    <ds:schemaRef ds:uri="http://schemas.microsoft.com/office/2006/metadata/properties"/>
    <ds:schemaRef ds:uri="http://purl.org/dc/terms/"/>
    <ds:schemaRef ds:uri="http://purl.org/dc/elements/1.1/"/>
    <ds:schemaRef ds:uri="022397c6-a0dd-4bd1-b5b2-3083c75319a8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7521</TotalTime>
  <Words>140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Rockwell</vt:lpstr>
      <vt:lpstr>Rockwell Condensed</vt:lpstr>
      <vt:lpstr>Wingdings</vt:lpstr>
      <vt:lpstr>Wood Type</vt:lpstr>
      <vt:lpstr>functions Part2 interface (arguments and return values)</vt:lpstr>
      <vt:lpstr>defining a function (eg abs()) </vt:lpstr>
      <vt:lpstr>Arguments</vt:lpstr>
      <vt:lpstr>PowerPoint Presentation</vt:lpstr>
      <vt:lpstr>Return values</vt:lpstr>
      <vt:lpstr>Stand up and stretch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up Of Environment</dc:title>
  <dc:creator>Andrew Beatty</dc:creator>
  <cp:lastModifiedBy>Andrew Beatty</cp:lastModifiedBy>
  <cp:revision>24</cp:revision>
  <dcterms:created xsi:type="dcterms:W3CDTF">2021-01-04T12:46:45Z</dcterms:created>
  <dcterms:modified xsi:type="dcterms:W3CDTF">2024-02-27T14:48:34Z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0x010100C05BE44F8B11DE4F939C950F2FB86D25</vt:lpwstr>
  </property>
</Properties>
</file>