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70" r:id="rId6"/>
    <p:sldId id="271" r:id="rId7"/>
    <p:sldId id="272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0C513A-40E2-45D5-A11D-73101C5D35CA}" v="2" dt="2024-02-27T14:33:18.799"/>
    <p1510:client id="{FB647F85-9597-4641-98B1-C303C322A343}" v="1" dt="2024-02-27T14:49:07.9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800C513A-40E2-45D5-A11D-73101C5D35CA}"/>
    <pc:docChg chg="modSld">
      <pc:chgData name="Andrew Beatty" userId="ddf183e3-d1da-49e1-9619-81ceb6b4ef92" providerId="ADAL" clId="{800C513A-40E2-45D5-A11D-73101C5D35CA}" dt="2024-02-27T14:33:18.797" v="2"/>
      <pc:docMkLst>
        <pc:docMk/>
      </pc:docMkLst>
      <pc:sldChg chg="addSp delSp modSp mod modTransition modAnim">
        <pc:chgData name="Andrew Beatty" userId="ddf183e3-d1da-49e1-9619-81ceb6b4ef92" providerId="ADAL" clId="{800C513A-40E2-45D5-A11D-73101C5D35CA}" dt="2024-02-27T14:33:18.797" v="2"/>
        <pc:sldMkLst>
          <pc:docMk/>
          <pc:sldMk cId="1096342370" sldId="268"/>
        </pc:sldMkLst>
        <pc:picChg chg="add del mod">
          <ac:chgData name="Andrew Beatty" userId="ddf183e3-d1da-49e1-9619-81ceb6b4ef92" providerId="ADAL" clId="{800C513A-40E2-45D5-A11D-73101C5D35CA}" dt="2024-02-27T14:33:18.797" v="2"/>
          <ac:picMkLst>
            <pc:docMk/>
            <pc:sldMk cId="1096342370" sldId="268"/>
            <ac:picMk id="4" creationId="{558411C9-63F8-906A-61DA-C858F1EC3A04}"/>
          </ac:picMkLst>
        </pc:picChg>
        <pc:picChg chg="add mod">
          <ac:chgData name="Andrew Beatty" userId="ddf183e3-d1da-49e1-9619-81ceb6b4ef92" providerId="ADAL" clId="{800C513A-40E2-45D5-A11D-73101C5D35CA}" dt="2024-02-27T14:33:18.797" v="2"/>
          <ac:picMkLst>
            <pc:docMk/>
            <pc:sldMk cId="1096342370" sldId="268"/>
            <ac:picMk id="5" creationId="{1C4B091B-AF2A-9F3B-3DDA-5F70542C008D}"/>
          </ac:picMkLst>
        </pc:picChg>
        <pc:picChg chg="del">
          <ac:chgData name="Andrew Beatty" userId="ddf183e3-d1da-49e1-9619-81ceb6b4ef92" providerId="ADAL" clId="{800C513A-40E2-45D5-A11D-73101C5D35CA}" dt="2024-02-27T14:32:19.041" v="1"/>
          <ac:picMkLst>
            <pc:docMk/>
            <pc:sldMk cId="1096342370" sldId="268"/>
            <ac:picMk id="7" creationId="{A6DED5F0-CF17-4D8F-871F-9B2ECD1F2744}"/>
          </ac:picMkLst>
        </pc:picChg>
      </pc:sldChg>
    </pc:docChg>
  </pc:docChgLst>
  <pc:docChgLst>
    <pc:chgData name="Andrew Beatty" userId="ddf183e3-d1da-49e1-9619-81ceb6b4ef92" providerId="ADAL" clId="{FB647F85-9597-4641-98B1-C303C322A343}"/>
    <pc:docChg chg="custSel delSld modSld">
      <pc:chgData name="Andrew Beatty" userId="ddf183e3-d1da-49e1-9619-81ceb6b4ef92" providerId="ADAL" clId="{FB647F85-9597-4641-98B1-C303C322A343}" dt="2024-02-27T14:49:14.075" v="2" actId="47"/>
      <pc:docMkLst>
        <pc:docMk/>
      </pc:docMkLst>
      <pc:sldChg chg="delSp modTransition modAnim">
        <pc:chgData name="Andrew Beatty" userId="ddf183e3-d1da-49e1-9619-81ceb6b4ef92" providerId="ADAL" clId="{FB647F85-9597-4641-98B1-C303C322A343}" dt="2024-02-27T14:49:07.989" v="0"/>
        <pc:sldMkLst>
          <pc:docMk/>
          <pc:sldMk cId="1857251170" sldId="256"/>
        </pc:sldMkLst>
        <pc:picChg chg="del">
          <ac:chgData name="Andrew Beatty" userId="ddf183e3-d1da-49e1-9619-81ceb6b4ef92" providerId="ADAL" clId="{FB647F85-9597-4641-98B1-C303C322A343}" dt="2024-02-27T14:49:07.989" v="0"/>
          <ac:picMkLst>
            <pc:docMk/>
            <pc:sldMk cId="1857251170" sldId="256"/>
            <ac:picMk id="10" creationId="{868653DE-8D9D-A6BF-4099-A0163511EA02}"/>
          </ac:picMkLst>
        </pc:picChg>
      </pc:sldChg>
      <pc:sldChg chg="delSp modTransition modAnim">
        <pc:chgData name="Andrew Beatty" userId="ddf183e3-d1da-49e1-9619-81ceb6b4ef92" providerId="ADAL" clId="{FB647F85-9597-4641-98B1-C303C322A343}" dt="2024-02-27T14:49:07.989" v="0"/>
        <pc:sldMkLst>
          <pc:docMk/>
          <pc:sldMk cId="1096342370" sldId="268"/>
        </pc:sldMkLst>
        <pc:picChg chg="del">
          <ac:chgData name="Andrew Beatty" userId="ddf183e3-d1da-49e1-9619-81ceb6b4ef92" providerId="ADAL" clId="{FB647F85-9597-4641-98B1-C303C322A343}" dt="2024-02-27T14:49:07.989" v="0"/>
          <ac:picMkLst>
            <pc:docMk/>
            <pc:sldMk cId="1096342370" sldId="268"/>
            <ac:picMk id="5" creationId="{1C4B091B-AF2A-9F3B-3DDA-5F70542C008D}"/>
          </ac:picMkLst>
        </pc:picChg>
      </pc:sldChg>
      <pc:sldChg chg="delSp modTransition modAnim">
        <pc:chgData name="Andrew Beatty" userId="ddf183e3-d1da-49e1-9619-81ceb6b4ef92" providerId="ADAL" clId="{FB647F85-9597-4641-98B1-C303C322A343}" dt="2024-02-27T14:49:07.989" v="0"/>
        <pc:sldMkLst>
          <pc:docMk/>
          <pc:sldMk cId="3663289443" sldId="270"/>
        </pc:sldMkLst>
        <pc:picChg chg="del">
          <ac:chgData name="Andrew Beatty" userId="ddf183e3-d1da-49e1-9619-81ceb6b4ef92" providerId="ADAL" clId="{FB647F85-9597-4641-98B1-C303C322A343}" dt="2024-02-27T14:49:07.989" v="0"/>
          <ac:picMkLst>
            <pc:docMk/>
            <pc:sldMk cId="3663289443" sldId="270"/>
            <ac:picMk id="9" creationId="{FC5DB703-2377-4293-AFC5-DA22D6291D3D}"/>
          </ac:picMkLst>
        </pc:picChg>
      </pc:sldChg>
      <pc:sldChg chg="delSp mod modTransition delAnim">
        <pc:chgData name="Andrew Beatty" userId="ddf183e3-d1da-49e1-9619-81ceb6b4ef92" providerId="ADAL" clId="{FB647F85-9597-4641-98B1-C303C322A343}" dt="2024-02-27T14:49:12.437" v="1" actId="478"/>
        <pc:sldMkLst>
          <pc:docMk/>
          <pc:sldMk cId="2850351471" sldId="271"/>
        </pc:sldMkLst>
        <pc:picChg chg="del">
          <ac:chgData name="Andrew Beatty" userId="ddf183e3-d1da-49e1-9619-81ceb6b4ef92" providerId="ADAL" clId="{FB647F85-9597-4641-98B1-C303C322A343}" dt="2024-02-27T14:49:12.437" v="1" actId="478"/>
          <ac:picMkLst>
            <pc:docMk/>
            <pc:sldMk cId="2850351471" sldId="271"/>
            <ac:picMk id="7" creationId="{E0CBA4DB-8B72-4737-9381-E4A244104FAA}"/>
          </ac:picMkLst>
        </pc:picChg>
      </pc:sldChg>
      <pc:sldChg chg="delSp modTransition modAnim">
        <pc:chgData name="Andrew Beatty" userId="ddf183e3-d1da-49e1-9619-81ceb6b4ef92" providerId="ADAL" clId="{FB647F85-9597-4641-98B1-C303C322A343}" dt="2024-02-27T14:49:07.989" v="0"/>
        <pc:sldMkLst>
          <pc:docMk/>
          <pc:sldMk cId="2783474110" sldId="272"/>
        </pc:sldMkLst>
        <pc:picChg chg="del">
          <ac:chgData name="Andrew Beatty" userId="ddf183e3-d1da-49e1-9619-81ceb6b4ef92" providerId="ADAL" clId="{FB647F85-9597-4641-98B1-C303C322A343}" dt="2024-02-27T14:49:07.989" v="0"/>
          <ac:picMkLst>
            <pc:docMk/>
            <pc:sldMk cId="2783474110" sldId="272"/>
            <ac:picMk id="4" creationId="{5BBC76C7-F1AA-40B9-95F7-07D7D79A5554}"/>
          </ac:picMkLst>
        </pc:picChg>
      </pc:sldChg>
      <pc:sldChg chg="del modTransition">
        <pc:chgData name="Andrew Beatty" userId="ddf183e3-d1da-49e1-9619-81ceb6b4ef92" providerId="ADAL" clId="{FB647F85-9597-4641-98B1-C303C322A343}" dt="2024-02-27T14:49:14.075" v="2" actId="47"/>
        <pc:sldMkLst>
          <pc:docMk/>
          <pc:sldMk cId="644460157" sldId="273"/>
        </pc:sldMkLst>
      </pc:sldChg>
    </pc:docChg>
  </pc:docChgLst>
  <pc:docChgLst>
    <pc:chgData name="Andrew Beatty" userId="ddf183e3-d1da-49e1-9619-81ceb6b4ef92" providerId="ADAL" clId="{BF7683BC-33F2-4ED9-A4A1-774ABC6BC550}"/>
    <pc:docChg chg="custSel modSld">
      <pc:chgData name="Andrew Beatty" userId="ddf183e3-d1da-49e1-9619-81ceb6b4ef92" providerId="ADAL" clId="{BF7683BC-33F2-4ED9-A4A1-774ABC6BC550}" dt="2023-02-26T00:03:31.797" v="11"/>
      <pc:docMkLst>
        <pc:docMk/>
      </pc:docMkLst>
      <pc:sldChg chg="addSp delSp modSp mod modTransition modAnim">
        <pc:chgData name="Andrew Beatty" userId="ddf183e3-d1da-49e1-9619-81ceb6b4ef92" providerId="ADAL" clId="{BF7683BC-33F2-4ED9-A4A1-774ABC6BC550}" dt="2023-02-26T00:03:31.797" v="11"/>
        <pc:sldMkLst>
          <pc:docMk/>
          <pc:sldMk cId="1857251170" sldId="256"/>
        </pc:sldMkLst>
        <pc:spChg chg="mod">
          <ac:chgData name="Andrew Beatty" userId="ddf183e3-d1da-49e1-9619-81ceb6b4ef92" providerId="ADAL" clId="{BF7683BC-33F2-4ED9-A4A1-774ABC6BC550}" dt="2023-02-26T00:02:29.326" v="10" actId="20577"/>
          <ac:spMkLst>
            <pc:docMk/>
            <pc:sldMk cId="1857251170" sldId="256"/>
            <ac:spMk id="3" creationId="{190AD773-E8E4-4EB2-8065-976FF11ACE30}"/>
          </ac:spMkLst>
        </pc:spChg>
        <pc:picChg chg="add mod">
          <ac:chgData name="Andrew Beatty" userId="ddf183e3-d1da-49e1-9619-81ceb6b4ef92" providerId="ADAL" clId="{BF7683BC-33F2-4ED9-A4A1-774ABC6BC550}" dt="2023-02-26T00:03:31.797" v="11"/>
          <ac:picMkLst>
            <pc:docMk/>
            <pc:sldMk cId="1857251170" sldId="256"/>
            <ac:picMk id="10" creationId="{868653DE-8D9D-A6BF-4099-A0163511EA02}"/>
          </ac:picMkLst>
        </pc:picChg>
        <pc:picChg chg="del">
          <ac:chgData name="Andrew Beatty" userId="ddf183e3-d1da-49e1-9619-81ceb6b4ef92" providerId="ADAL" clId="{BF7683BC-33F2-4ED9-A4A1-774ABC6BC550}" dt="2023-02-26T00:01:53.191" v="0"/>
          <ac:picMkLst>
            <pc:docMk/>
            <pc:sldMk cId="1857251170" sldId="256"/>
            <ac:picMk id="11" creationId="{05E319D0-370C-4B1C-9E1B-5D1E5A16E142}"/>
          </ac:picMkLst>
        </pc:picChg>
      </pc:sldChg>
    </pc:docChg>
  </pc:docChgLst>
  <pc:docChgLst>
    <pc:chgData name="Andrew Beatty" userId="b3294954-d4b5-4a40-95d7-bd84a7c4023c" providerId="ADAL" clId="{307BFEEF-FB3C-421E-A6D2-830AEE023056}"/>
    <pc:docChg chg="undo custSel addSld modSld">
      <pc:chgData name="Andrew Beatty" userId="b3294954-d4b5-4a40-95d7-bd84a7c4023c" providerId="ADAL" clId="{307BFEEF-FB3C-421E-A6D2-830AEE023056}" dt="2021-02-14T20:00:24.585" v="430"/>
      <pc:docMkLst>
        <pc:docMk/>
      </pc:docMkLst>
      <pc:sldChg chg="addSp delSp modSp mod modTransition modAnim">
        <pc:chgData name="Andrew Beatty" userId="b3294954-d4b5-4a40-95d7-bd84a7c4023c" providerId="ADAL" clId="{307BFEEF-FB3C-421E-A6D2-830AEE023056}" dt="2021-02-14T19:26:36.928" v="293"/>
        <pc:sldMkLst>
          <pc:docMk/>
          <pc:sldMk cId="1857251170" sldId="256"/>
        </pc:sldMkLst>
        <pc:spChg chg="mod">
          <ac:chgData name="Andrew Beatty" userId="b3294954-d4b5-4a40-95d7-bd84a7c4023c" providerId="ADAL" clId="{307BFEEF-FB3C-421E-A6D2-830AEE023056}" dt="2021-02-14T18:48:29.190" v="12" actId="20577"/>
          <ac:spMkLst>
            <pc:docMk/>
            <pc:sldMk cId="1857251170" sldId="256"/>
            <ac:spMk id="2" creationId="{8C2EA1AF-CA38-405A-8AF5-D1B294E19B79}"/>
          </ac:spMkLst>
        </pc:spChg>
        <pc:spChg chg="del mod">
          <ac:chgData name="Andrew Beatty" userId="b3294954-d4b5-4a40-95d7-bd84a7c4023c" providerId="ADAL" clId="{307BFEEF-FB3C-421E-A6D2-830AEE023056}" dt="2021-02-14T18:48:48.829" v="17"/>
          <ac:spMkLst>
            <pc:docMk/>
            <pc:sldMk cId="1857251170" sldId="256"/>
            <ac:spMk id="4" creationId="{A3903A58-A5D5-456D-8329-0F291A4856A9}"/>
          </ac:spMkLst>
        </pc:spChg>
        <pc:picChg chg="del">
          <ac:chgData name="Andrew Beatty" userId="b3294954-d4b5-4a40-95d7-bd84a7c4023c" providerId="ADAL" clId="{307BFEEF-FB3C-421E-A6D2-830AEE023056}" dt="2021-02-14T18:48:47.897" v="15"/>
          <ac:picMkLst>
            <pc:docMk/>
            <pc:sldMk cId="1857251170" sldId="256"/>
            <ac:picMk id="9" creationId="{EDF50CC4-794D-43E3-9D3A-58BF60831714}"/>
          </ac:picMkLst>
        </pc:picChg>
        <pc:picChg chg="add del mod">
          <ac:chgData name="Andrew Beatty" userId="b3294954-d4b5-4a40-95d7-bd84a7c4023c" providerId="ADAL" clId="{307BFEEF-FB3C-421E-A6D2-830AEE023056}" dt="2021-02-14T19:26:18.054" v="290"/>
          <ac:picMkLst>
            <pc:docMk/>
            <pc:sldMk cId="1857251170" sldId="256"/>
            <ac:picMk id="10" creationId="{BF26B0A0-D07B-49C7-81FE-11D21676120B}"/>
          </ac:picMkLst>
        </pc:picChg>
        <pc:picChg chg="add mod">
          <ac:chgData name="Andrew Beatty" userId="b3294954-d4b5-4a40-95d7-bd84a7c4023c" providerId="ADAL" clId="{307BFEEF-FB3C-421E-A6D2-830AEE023056}" dt="2021-02-14T19:26:36.928" v="293"/>
          <ac:picMkLst>
            <pc:docMk/>
            <pc:sldMk cId="1857251170" sldId="256"/>
            <ac:picMk id="11" creationId="{05E319D0-370C-4B1C-9E1B-5D1E5A16E142}"/>
          </ac:picMkLst>
        </pc:picChg>
      </pc:sldChg>
      <pc:sldChg chg="addSp delSp modSp mod modTransition modAnim">
        <pc:chgData name="Andrew Beatty" userId="b3294954-d4b5-4a40-95d7-bd84a7c4023c" providerId="ADAL" clId="{307BFEEF-FB3C-421E-A6D2-830AEE023056}" dt="2021-02-14T20:00:24.585" v="430"/>
        <pc:sldMkLst>
          <pc:docMk/>
          <pc:sldMk cId="1096342370" sldId="268"/>
        </pc:sldMkLst>
        <pc:spChg chg="mod">
          <ac:chgData name="Andrew Beatty" userId="b3294954-d4b5-4a40-95d7-bd84a7c4023c" providerId="ADAL" clId="{307BFEEF-FB3C-421E-A6D2-830AEE023056}" dt="2021-02-14T18:50:58.930" v="262" actId="20577"/>
          <ac:spMkLst>
            <pc:docMk/>
            <pc:sldMk cId="1096342370" sldId="268"/>
            <ac:spMk id="2" creationId="{9B0CD061-881E-41A8-9B01-DE0C18181D5A}"/>
          </ac:spMkLst>
        </pc:spChg>
        <pc:picChg chg="del">
          <ac:chgData name="Andrew Beatty" userId="b3294954-d4b5-4a40-95d7-bd84a7c4023c" providerId="ADAL" clId="{307BFEEF-FB3C-421E-A6D2-830AEE023056}" dt="2021-02-14T18:48:47.897" v="15"/>
          <ac:picMkLst>
            <pc:docMk/>
            <pc:sldMk cId="1096342370" sldId="268"/>
            <ac:picMk id="6" creationId="{1575DCC2-BAF5-4889-B107-D326CEE8EB11}"/>
          </ac:picMkLst>
        </pc:picChg>
        <pc:picChg chg="add mod">
          <ac:chgData name="Andrew Beatty" userId="b3294954-d4b5-4a40-95d7-bd84a7c4023c" providerId="ADAL" clId="{307BFEEF-FB3C-421E-A6D2-830AEE023056}" dt="2021-02-14T20:00:24.585" v="430"/>
          <ac:picMkLst>
            <pc:docMk/>
            <pc:sldMk cId="1096342370" sldId="268"/>
            <ac:picMk id="7" creationId="{A6DED5F0-CF17-4D8F-871F-9B2ECD1F2744}"/>
          </ac:picMkLst>
        </pc:picChg>
      </pc:sldChg>
      <pc:sldChg chg="addSp delSp modSp mod modTransition modAnim">
        <pc:chgData name="Andrew Beatty" userId="b3294954-d4b5-4a40-95d7-bd84a7c4023c" providerId="ADAL" clId="{307BFEEF-FB3C-421E-A6D2-830AEE023056}" dt="2021-02-14T19:28:53.119" v="314"/>
        <pc:sldMkLst>
          <pc:docMk/>
          <pc:sldMk cId="3663289443" sldId="270"/>
        </pc:sldMkLst>
        <pc:spChg chg="mod">
          <ac:chgData name="Andrew Beatty" userId="b3294954-d4b5-4a40-95d7-bd84a7c4023c" providerId="ADAL" clId="{307BFEEF-FB3C-421E-A6D2-830AEE023056}" dt="2021-02-14T18:48:57.717" v="30" actId="20577"/>
          <ac:spMkLst>
            <pc:docMk/>
            <pc:sldMk cId="3663289443" sldId="270"/>
            <ac:spMk id="2" creationId="{28D22274-2E00-4216-8B0D-CCDCA59A0389}"/>
          </ac:spMkLst>
        </pc:spChg>
        <pc:spChg chg="mod">
          <ac:chgData name="Andrew Beatty" userId="b3294954-d4b5-4a40-95d7-bd84a7c4023c" providerId="ADAL" clId="{307BFEEF-FB3C-421E-A6D2-830AEE023056}" dt="2021-02-14T19:27:21.806" v="313" actId="20577"/>
          <ac:spMkLst>
            <pc:docMk/>
            <pc:sldMk cId="3663289443" sldId="270"/>
            <ac:spMk id="3" creationId="{4667DE43-A96F-4FED-9CD8-AFF9B88E169C}"/>
          </ac:spMkLst>
        </pc:spChg>
        <pc:picChg chg="del">
          <ac:chgData name="Andrew Beatty" userId="b3294954-d4b5-4a40-95d7-bd84a7c4023c" providerId="ADAL" clId="{307BFEEF-FB3C-421E-A6D2-830AEE023056}" dt="2021-02-14T18:48:47.897" v="15"/>
          <ac:picMkLst>
            <pc:docMk/>
            <pc:sldMk cId="3663289443" sldId="270"/>
            <ac:picMk id="7" creationId="{9B3B6835-2906-4646-9AC7-98F60387A7DC}"/>
          </ac:picMkLst>
        </pc:picChg>
        <pc:picChg chg="add del mod">
          <ac:chgData name="Andrew Beatty" userId="b3294954-d4b5-4a40-95d7-bd84a7c4023c" providerId="ADAL" clId="{307BFEEF-FB3C-421E-A6D2-830AEE023056}" dt="2021-02-14T19:26:25.900" v="292"/>
          <ac:picMkLst>
            <pc:docMk/>
            <pc:sldMk cId="3663289443" sldId="270"/>
            <ac:picMk id="8" creationId="{753C854B-B788-4454-8DAD-B9EDC0EFB734}"/>
          </ac:picMkLst>
        </pc:picChg>
        <pc:picChg chg="add mod">
          <ac:chgData name="Andrew Beatty" userId="b3294954-d4b5-4a40-95d7-bd84a7c4023c" providerId="ADAL" clId="{307BFEEF-FB3C-421E-A6D2-830AEE023056}" dt="2021-02-14T19:28:53.119" v="314"/>
          <ac:picMkLst>
            <pc:docMk/>
            <pc:sldMk cId="3663289443" sldId="270"/>
            <ac:picMk id="9" creationId="{FC5DB703-2377-4293-AFC5-DA22D6291D3D}"/>
          </ac:picMkLst>
        </pc:picChg>
      </pc:sldChg>
      <pc:sldChg chg="addSp delSp modSp mod modTransition delAnim modAnim">
        <pc:chgData name="Andrew Beatty" userId="b3294954-d4b5-4a40-95d7-bd84a7c4023c" providerId="ADAL" clId="{307BFEEF-FB3C-421E-A6D2-830AEE023056}" dt="2021-02-14T19:39:01.709" v="315"/>
        <pc:sldMkLst>
          <pc:docMk/>
          <pc:sldMk cId="2850351471" sldId="271"/>
        </pc:sldMkLst>
        <pc:picChg chg="del">
          <ac:chgData name="Andrew Beatty" userId="b3294954-d4b5-4a40-95d7-bd84a7c4023c" providerId="ADAL" clId="{307BFEEF-FB3C-421E-A6D2-830AEE023056}" dt="2021-02-14T18:50:10.651" v="157" actId="478"/>
          <ac:picMkLst>
            <pc:docMk/>
            <pc:sldMk cId="2850351471" sldId="271"/>
            <ac:picMk id="6" creationId="{0DA29D32-7C73-4077-8F96-138DB66AA6B7}"/>
          </ac:picMkLst>
        </pc:picChg>
        <pc:picChg chg="add mod">
          <ac:chgData name="Andrew Beatty" userId="b3294954-d4b5-4a40-95d7-bd84a7c4023c" providerId="ADAL" clId="{307BFEEF-FB3C-421E-A6D2-830AEE023056}" dt="2021-02-14T19:39:01.709" v="315"/>
          <ac:picMkLst>
            <pc:docMk/>
            <pc:sldMk cId="2850351471" sldId="271"/>
            <ac:picMk id="7" creationId="{E0CBA4DB-8B72-4737-9381-E4A244104FAA}"/>
          </ac:picMkLst>
        </pc:picChg>
      </pc:sldChg>
      <pc:sldChg chg="addSp modSp new mod">
        <pc:chgData name="Andrew Beatty" userId="b3294954-d4b5-4a40-95d7-bd84a7c4023c" providerId="ADAL" clId="{307BFEEF-FB3C-421E-A6D2-830AEE023056}" dt="2021-02-14T19:41:45.611" v="423"/>
        <pc:sldMkLst>
          <pc:docMk/>
          <pc:sldMk cId="2783474110" sldId="272"/>
        </pc:sldMkLst>
        <pc:spChg chg="mod">
          <ac:chgData name="Andrew Beatty" userId="b3294954-d4b5-4a40-95d7-bd84a7c4023c" providerId="ADAL" clId="{307BFEEF-FB3C-421E-A6D2-830AEE023056}" dt="2021-02-14T19:39:21.178" v="336" actId="20577"/>
          <ac:spMkLst>
            <pc:docMk/>
            <pc:sldMk cId="2783474110" sldId="272"/>
            <ac:spMk id="2" creationId="{88C4AEFF-FABF-4AD9-AC30-15C7039B511D}"/>
          </ac:spMkLst>
        </pc:spChg>
        <pc:spChg chg="mod">
          <ac:chgData name="Andrew Beatty" userId="b3294954-d4b5-4a40-95d7-bd84a7c4023c" providerId="ADAL" clId="{307BFEEF-FB3C-421E-A6D2-830AEE023056}" dt="2021-02-14T19:39:50.070" v="422" actId="20577"/>
          <ac:spMkLst>
            <pc:docMk/>
            <pc:sldMk cId="2783474110" sldId="272"/>
            <ac:spMk id="3" creationId="{005BDE7D-712E-43D8-9276-F4B6E0340779}"/>
          </ac:spMkLst>
        </pc:spChg>
        <pc:picChg chg="add mod">
          <ac:chgData name="Andrew Beatty" userId="b3294954-d4b5-4a40-95d7-bd84a7c4023c" providerId="ADAL" clId="{307BFEEF-FB3C-421E-A6D2-830AEE023056}" dt="2021-02-14T19:41:45.611" v="423"/>
          <ac:picMkLst>
            <pc:docMk/>
            <pc:sldMk cId="2783474110" sldId="272"/>
            <ac:picMk id="4" creationId="{5BBC76C7-F1AA-40B9-95F7-07D7D79A5554}"/>
          </ac:picMkLst>
        </pc:picChg>
      </pc:sldChg>
      <pc:sldChg chg="addSp delSp modSp new mod modTransition delAnim modAnim">
        <pc:chgData name="Andrew Beatty" userId="b3294954-d4b5-4a40-95d7-bd84a7c4023c" providerId="ADAL" clId="{307BFEEF-FB3C-421E-A6D2-830AEE023056}" dt="2021-02-14T19:59:22.018" v="429"/>
        <pc:sldMkLst>
          <pc:docMk/>
          <pc:sldMk cId="644460157" sldId="273"/>
        </pc:sldMkLst>
        <pc:spChg chg="del">
          <ac:chgData name="Andrew Beatty" userId="b3294954-d4b5-4a40-95d7-bd84a7c4023c" providerId="ADAL" clId="{307BFEEF-FB3C-421E-A6D2-830AEE023056}" dt="2021-02-14T19:42:12.046" v="425" actId="478"/>
          <ac:spMkLst>
            <pc:docMk/>
            <pc:sldMk cId="644460157" sldId="273"/>
            <ac:spMk id="2" creationId="{F9CA380D-CE24-49C1-BFD1-E88D71EA5F83}"/>
          </ac:spMkLst>
        </pc:spChg>
        <pc:spChg chg="del">
          <ac:chgData name="Andrew Beatty" userId="b3294954-d4b5-4a40-95d7-bd84a7c4023c" providerId="ADAL" clId="{307BFEEF-FB3C-421E-A6D2-830AEE023056}" dt="2021-02-14T19:42:13.334" v="426" actId="478"/>
          <ac:spMkLst>
            <pc:docMk/>
            <pc:sldMk cId="644460157" sldId="273"/>
            <ac:spMk id="3" creationId="{DE658586-CAC2-488E-BD90-4BD12400C42C}"/>
          </ac:spMkLst>
        </pc:spChg>
        <pc:picChg chg="add del mod">
          <ac:chgData name="Andrew Beatty" userId="b3294954-d4b5-4a40-95d7-bd84a7c4023c" providerId="ADAL" clId="{307BFEEF-FB3C-421E-A6D2-830AEE023056}" dt="2021-02-14T19:47:21.961" v="428" actId="478"/>
          <ac:picMkLst>
            <pc:docMk/>
            <pc:sldMk cId="644460157" sldId="273"/>
            <ac:picMk id="4" creationId="{0DDA1902-0DBA-4CC1-9A8E-D80EBECEEC27}"/>
          </ac:picMkLst>
        </pc:picChg>
        <pc:picChg chg="add mod">
          <ac:chgData name="Andrew Beatty" userId="b3294954-d4b5-4a40-95d7-bd84a7c4023c" providerId="ADAL" clId="{307BFEEF-FB3C-421E-A6D2-830AEE023056}" dt="2021-02-14T19:59:22.018" v="429"/>
          <ac:picMkLst>
            <pc:docMk/>
            <pc:sldMk cId="644460157" sldId="273"/>
            <ac:picMk id="5" creationId="{A552966C-9686-4D6D-9C69-152858930C31}"/>
          </ac:picMkLst>
        </pc:picChg>
      </pc:sldChg>
    </pc:docChg>
  </pc:docChgLst>
  <pc:docChgLst>
    <pc:chgData name="Andrew Beatty" userId="b3294954-d4b5-4a40-95d7-bd84a7c4023c" providerId="ADAL" clId="{AA1FBE3D-5962-4A9E-BF9D-4FAB5E371C61}"/>
    <pc:docChg chg="modSld">
      <pc:chgData name="Andrew Beatty" userId="b3294954-d4b5-4a40-95d7-bd84a7c4023c" providerId="ADAL" clId="{AA1FBE3D-5962-4A9E-BF9D-4FAB5E371C61}" dt="2021-02-18T22:11:31.208" v="12" actId="20577"/>
      <pc:docMkLst>
        <pc:docMk/>
      </pc:docMkLst>
      <pc:sldChg chg="modSp mod">
        <pc:chgData name="Andrew Beatty" userId="b3294954-d4b5-4a40-95d7-bd84a7c4023c" providerId="ADAL" clId="{AA1FBE3D-5962-4A9E-BF9D-4FAB5E371C61}" dt="2021-02-18T22:11:31.208" v="12" actId="20577"/>
        <pc:sldMkLst>
          <pc:docMk/>
          <pc:sldMk cId="1857251170" sldId="256"/>
        </pc:sldMkLst>
        <pc:spChg chg="mod">
          <ac:chgData name="Andrew Beatty" userId="b3294954-d4b5-4a40-95d7-bd84a7c4023c" providerId="ADAL" clId="{AA1FBE3D-5962-4A9E-BF9D-4FAB5E371C61}" dt="2021-02-18T22:11:31.208" v="12" actId="20577"/>
          <ac:spMkLst>
            <pc:docMk/>
            <pc:sldMk cId="1857251170" sldId="256"/>
            <ac:spMk id="3" creationId="{190AD773-E8E4-4EB2-8065-976FF11ACE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2/27/2024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800" dirty="0"/>
              <a:t>Modules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274-2E00-4216-8B0D-CCDCA59A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DE43-A96F-4FED-9CD8-AFF9B88E1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4294"/>
            <a:ext cx="10058400" cy="4377906"/>
          </a:xfrm>
        </p:spPr>
        <p:txBody>
          <a:bodyPr/>
          <a:lstStyle/>
          <a:p>
            <a:r>
              <a:rPr lang="en-IE" dirty="0"/>
              <a:t>Built in Modules</a:t>
            </a:r>
          </a:p>
          <a:p>
            <a:r>
              <a:rPr lang="en-IE" dirty="0"/>
              <a:t>import</a:t>
            </a:r>
          </a:p>
          <a:p>
            <a:r>
              <a:rPr lang="en-IE" dirty="0"/>
              <a:t>From X import y</a:t>
            </a:r>
          </a:p>
          <a:p>
            <a:r>
              <a:rPr lang="en-IE" dirty="0"/>
              <a:t>Import X as </a:t>
            </a:r>
            <a:r>
              <a:rPr lang="en-IE" dirty="0" err="1"/>
              <a:t>diffX</a:t>
            </a:r>
            <a:endParaRPr lang="en-IE" dirty="0"/>
          </a:p>
          <a:p>
            <a:r>
              <a:rPr lang="en-IE" dirty="0"/>
              <a:t>pip install</a:t>
            </a:r>
          </a:p>
          <a:p>
            <a:pPr marL="0" indent="0">
              <a:buNone/>
            </a:pPr>
            <a:r>
              <a:rPr lang="en-IE" sz="3200" b="1" dirty="0"/>
              <a:t>Making your own module</a:t>
            </a:r>
          </a:p>
          <a:p>
            <a:r>
              <a:rPr lang="en-IE" dirty="0"/>
              <a:t>For your functions</a:t>
            </a:r>
          </a:p>
          <a:p>
            <a:r>
              <a:rPr lang="en-IE" dirty="0"/>
              <a:t>For configuration files</a:t>
            </a:r>
          </a:p>
          <a:p>
            <a:r>
              <a:rPr lang="en-IE" dirty="0"/>
              <a:t>Path for imports</a:t>
            </a:r>
          </a:p>
        </p:txBody>
      </p:sp>
    </p:spTree>
    <p:extLst>
      <p:ext uri="{BB962C8B-B14F-4D97-AF65-F5344CB8AC3E}">
        <p14:creationId xmlns:p14="http://schemas.microsoft.com/office/powerpoint/2010/main" val="366328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35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AEFF-FABF-4AD9-AC30-15C7039B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Your own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BDE7D-712E-43D8-9276-F4B6E034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Store functions you may want to reuse</a:t>
            </a:r>
          </a:p>
          <a:p>
            <a:r>
              <a:rPr lang="en-IE" dirty="0"/>
              <a:t>Make your files smaller</a:t>
            </a:r>
          </a:p>
          <a:p>
            <a:r>
              <a:rPr lang="en-IE" dirty="0"/>
              <a:t>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278347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0"/>
            <a:ext cx="10058400" cy="2126771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Stand up and go for a walk</a:t>
            </a:r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3F962E-2A62-4241-9ED6-8AA3A164CFB6}">
  <ds:schemaRefs>
    <ds:schemaRef ds:uri="3b79411a-74a9-4456-bf24-7becf0a1874f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022397c6-a0dd-4bd1-b5b2-3083c75319a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4080</TotalTime>
  <Words>63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Modules</vt:lpstr>
      <vt:lpstr>Using modules</vt:lpstr>
      <vt:lpstr>PowerPoint Presentation</vt:lpstr>
      <vt:lpstr>Your own modules</vt:lpstr>
      <vt:lpstr>Stand up and go for a walk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14</cp:revision>
  <dcterms:created xsi:type="dcterms:W3CDTF">2021-01-04T12:46:45Z</dcterms:created>
  <dcterms:modified xsi:type="dcterms:W3CDTF">2024-02-27T14:49:16Z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