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B99AF-7945-4C4C-BE15-7447943F328A}" v="2" dt="2024-01-23T14:50:20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309B99AF-7945-4C4C-BE15-7447943F328A}"/>
    <pc:docChg chg="custSel modSld">
      <pc:chgData name="Andrew Beatty" userId="ddf183e3-d1da-49e1-9619-81ceb6b4ef92" providerId="ADAL" clId="{309B99AF-7945-4C4C-BE15-7447943F328A}" dt="2024-01-23T14:50:55.275" v="3" actId="313"/>
      <pc:docMkLst>
        <pc:docMk/>
      </pc:docMkLst>
      <pc:sldChg chg="delSp modTransition modAnim">
        <pc:chgData name="Andrew Beatty" userId="ddf183e3-d1da-49e1-9619-81ceb6b4ef92" providerId="ADAL" clId="{309B99AF-7945-4C4C-BE15-7447943F328A}" dt="2024-01-23T14:50:20.152" v="1"/>
        <pc:sldMkLst>
          <pc:docMk/>
          <pc:sldMk cId="1857251170" sldId="256"/>
        </pc:sldMkLst>
        <pc:picChg chg="del">
          <ac:chgData name="Andrew Beatty" userId="ddf183e3-d1da-49e1-9619-81ceb6b4ef92" providerId="ADAL" clId="{309B99AF-7945-4C4C-BE15-7447943F328A}" dt="2024-01-23T14:50:16.324" v="0"/>
          <ac:picMkLst>
            <pc:docMk/>
            <pc:sldMk cId="1857251170" sldId="256"/>
            <ac:picMk id="12" creationId="{D5F65CBE-FD33-3BDC-4B30-21EBEED015AE}"/>
          </ac:picMkLst>
        </pc:picChg>
      </pc:sldChg>
      <pc:sldChg chg="delSp modTransition modAnim">
        <pc:chgData name="Andrew Beatty" userId="ddf183e3-d1da-49e1-9619-81ceb6b4ef92" providerId="ADAL" clId="{309B99AF-7945-4C4C-BE15-7447943F328A}" dt="2024-01-23T14:50:20.152" v="1"/>
        <pc:sldMkLst>
          <pc:docMk/>
          <pc:sldMk cId="2230466099" sldId="257"/>
        </pc:sldMkLst>
        <pc:picChg chg="del">
          <ac:chgData name="Andrew Beatty" userId="ddf183e3-d1da-49e1-9619-81ceb6b4ef92" providerId="ADAL" clId="{309B99AF-7945-4C4C-BE15-7447943F328A}" dt="2024-01-23T14:50:20.152" v="1"/>
          <ac:picMkLst>
            <pc:docMk/>
            <pc:sldMk cId="2230466099" sldId="257"/>
            <ac:picMk id="48" creationId="{2BDDF637-1C56-0F42-96D4-F041A32549B7}"/>
          </ac:picMkLst>
        </pc:picChg>
      </pc:sldChg>
      <pc:sldChg chg="delSp modTransition modAnim">
        <pc:chgData name="Andrew Beatty" userId="ddf183e3-d1da-49e1-9619-81ceb6b4ef92" providerId="ADAL" clId="{309B99AF-7945-4C4C-BE15-7447943F328A}" dt="2024-01-23T14:50:20.152" v="1"/>
        <pc:sldMkLst>
          <pc:docMk/>
          <pc:sldMk cId="2811303419" sldId="258"/>
        </pc:sldMkLst>
        <pc:picChg chg="del">
          <ac:chgData name="Andrew Beatty" userId="ddf183e3-d1da-49e1-9619-81ceb6b4ef92" providerId="ADAL" clId="{309B99AF-7945-4C4C-BE15-7447943F328A}" dt="2024-01-23T14:50:20.152" v="1"/>
          <ac:picMkLst>
            <pc:docMk/>
            <pc:sldMk cId="2811303419" sldId="258"/>
            <ac:picMk id="9" creationId="{7F8EB83E-0BAE-925E-C9C2-1BD8D043A70E}"/>
          </ac:picMkLst>
        </pc:picChg>
      </pc:sldChg>
      <pc:sldChg chg="delSp modTransition modAnim">
        <pc:chgData name="Andrew Beatty" userId="ddf183e3-d1da-49e1-9619-81ceb6b4ef92" providerId="ADAL" clId="{309B99AF-7945-4C4C-BE15-7447943F328A}" dt="2024-01-23T14:50:20.152" v="1"/>
        <pc:sldMkLst>
          <pc:docMk/>
          <pc:sldMk cId="2663956651" sldId="259"/>
        </pc:sldMkLst>
        <pc:picChg chg="del">
          <ac:chgData name="Andrew Beatty" userId="ddf183e3-d1da-49e1-9619-81ceb6b4ef92" providerId="ADAL" clId="{309B99AF-7945-4C4C-BE15-7447943F328A}" dt="2024-01-23T14:50:20.152" v="1"/>
          <ac:picMkLst>
            <pc:docMk/>
            <pc:sldMk cId="2663956651" sldId="259"/>
            <ac:picMk id="7" creationId="{C8FA45FD-487C-53D6-8232-347C975A521E}"/>
          </ac:picMkLst>
        </pc:picChg>
      </pc:sldChg>
      <pc:sldChg chg="delSp modSp mod modTransition modAnim">
        <pc:chgData name="Andrew Beatty" userId="ddf183e3-d1da-49e1-9619-81ceb6b4ef92" providerId="ADAL" clId="{309B99AF-7945-4C4C-BE15-7447943F328A}" dt="2024-01-23T14:50:55.275" v="3" actId="313"/>
        <pc:sldMkLst>
          <pc:docMk/>
          <pc:sldMk cId="3922782727" sldId="260"/>
        </pc:sldMkLst>
        <pc:spChg chg="mod">
          <ac:chgData name="Andrew Beatty" userId="ddf183e3-d1da-49e1-9619-81ceb6b4ef92" providerId="ADAL" clId="{309B99AF-7945-4C4C-BE15-7447943F328A}" dt="2024-01-23T14:50:55.275" v="3" actId="313"/>
          <ac:spMkLst>
            <pc:docMk/>
            <pc:sldMk cId="3922782727" sldId="260"/>
            <ac:spMk id="3" creationId="{D35BB545-DAFA-4A36-A8F2-6D2E04B82DD3}"/>
          </ac:spMkLst>
        </pc:spChg>
        <pc:picChg chg="del">
          <ac:chgData name="Andrew Beatty" userId="ddf183e3-d1da-49e1-9619-81ceb6b4ef92" providerId="ADAL" clId="{309B99AF-7945-4C4C-BE15-7447943F328A}" dt="2024-01-23T14:50:20.152" v="1"/>
          <ac:picMkLst>
            <pc:docMk/>
            <pc:sldMk cId="3922782727" sldId="260"/>
            <ac:picMk id="6" creationId="{F63E4652-1588-4423-A44C-4B0E7776AA01}"/>
          </ac:picMkLst>
        </pc:picChg>
      </pc:sldChg>
      <pc:sldChg chg="delSp modTransition modAnim">
        <pc:chgData name="Andrew Beatty" userId="ddf183e3-d1da-49e1-9619-81ceb6b4ef92" providerId="ADAL" clId="{309B99AF-7945-4C4C-BE15-7447943F328A}" dt="2024-01-23T14:50:20.152" v="1"/>
        <pc:sldMkLst>
          <pc:docMk/>
          <pc:sldMk cId="2705197376" sldId="261"/>
        </pc:sldMkLst>
        <pc:picChg chg="del">
          <ac:chgData name="Andrew Beatty" userId="ddf183e3-d1da-49e1-9619-81ceb6b4ef92" providerId="ADAL" clId="{309B99AF-7945-4C4C-BE15-7447943F328A}" dt="2024-01-23T14:50:20.152" v="1"/>
          <ac:picMkLst>
            <pc:docMk/>
            <pc:sldMk cId="2705197376" sldId="261"/>
            <ac:picMk id="9" creationId="{8631BFC2-02C7-1FA7-1898-813D359D0F96}"/>
          </ac:picMkLst>
        </pc:picChg>
      </pc:sldChg>
      <pc:sldChg chg="delSp mod modTransition delAnim">
        <pc:chgData name="Andrew Beatty" userId="ddf183e3-d1da-49e1-9619-81ceb6b4ef92" providerId="ADAL" clId="{309B99AF-7945-4C4C-BE15-7447943F328A}" dt="2024-01-23T14:50:23.573" v="2" actId="478"/>
        <pc:sldMkLst>
          <pc:docMk/>
          <pc:sldMk cId="52527372" sldId="262"/>
        </pc:sldMkLst>
        <pc:picChg chg="del">
          <ac:chgData name="Andrew Beatty" userId="ddf183e3-d1da-49e1-9619-81ceb6b4ef92" providerId="ADAL" clId="{309B99AF-7945-4C4C-BE15-7447943F328A}" dt="2024-01-23T14:50:23.573" v="2" actId="478"/>
          <ac:picMkLst>
            <pc:docMk/>
            <pc:sldMk cId="52527372" sldId="262"/>
            <ac:picMk id="8" creationId="{B5BC6B6F-9E6F-7B84-7577-FCD9E8B824AA}"/>
          </ac:picMkLst>
        </pc:picChg>
      </pc:sldChg>
    </pc:docChg>
  </pc:docChgLst>
  <pc:docChgLst>
    <pc:chgData name="Andrew Beatty" userId="b3294954-d4b5-4a40-95d7-bd84a7c4023c" providerId="ADAL" clId="{193BE123-F18C-4DE9-8448-C2622DB71392}"/>
    <pc:docChg chg="custSel modSld">
      <pc:chgData name="Andrew Beatty" userId="b3294954-d4b5-4a40-95d7-bd84a7c4023c" providerId="ADAL" clId="{193BE123-F18C-4DE9-8448-C2622DB71392}" dt="2022-01-16T12:51:47.197" v="331" actId="5793"/>
      <pc:docMkLst>
        <pc:docMk/>
      </pc:docMkLst>
      <pc:sldChg chg="modSp mod">
        <pc:chgData name="Andrew Beatty" userId="b3294954-d4b5-4a40-95d7-bd84a7c4023c" providerId="ADAL" clId="{193BE123-F18C-4DE9-8448-C2622DB71392}" dt="2022-01-16T12:46:00.334" v="1" actId="20577"/>
        <pc:sldMkLst>
          <pc:docMk/>
          <pc:sldMk cId="2230466099" sldId="257"/>
        </pc:sldMkLst>
        <pc:spChg chg="mod">
          <ac:chgData name="Andrew Beatty" userId="b3294954-d4b5-4a40-95d7-bd84a7c4023c" providerId="ADAL" clId="{193BE123-F18C-4DE9-8448-C2622DB71392}" dt="2022-01-16T12:46:00.334" v="1" actId="20577"/>
          <ac:spMkLst>
            <pc:docMk/>
            <pc:sldMk cId="2230466099" sldId="257"/>
            <ac:spMk id="3" creationId="{F7D16192-1D3F-4B9E-AAE0-883D6EA7E2F4}"/>
          </ac:spMkLst>
        </pc:spChg>
      </pc:sldChg>
      <pc:sldChg chg="modSp mod">
        <pc:chgData name="Andrew Beatty" userId="b3294954-d4b5-4a40-95d7-bd84a7c4023c" providerId="ADAL" clId="{193BE123-F18C-4DE9-8448-C2622DB71392}" dt="2022-01-16T12:51:47.197" v="331" actId="5793"/>
        <pc:sldMkLst>
          <pc:docMk/>
          <pc:sldMk cId="2811303419" sldId="258"/>
        </pc:sldMkLst>
        <pc:spChg chg="mod">
          <ac:chgData name="Andrew Beatty" userId="b3294954-d4b5-4a40-95d7-bd84a7c4023c" providerId="ADAL" clId="{193BE123-F18C-4DE9-8448-C2622DB71392}" dt="2022-01-16T12:51:47.197" v="331" actId="5793"/>
          <ac:spMkLst>
            <pc:docMk/>
            <pc:sldMk cId="2811303419" sldId="258"/>
            <ac:spMk id="3" creationId="{EA121A47-6CA3-497C-80E7-2E168BAA6959}"/>
          </ac:spMkLst>
        </pc:spChg>
      </pc:sldChg>
    </pc:docChg>
  </pc:docChgLst>
  <pc:docChgLst>
    <pc:chgData name="Andrew Beatty" userId="ddf183e3-d1da-49e1-9619-81ceb6b4ef92" providerId="ADAL" clId="{608FDFB5-11C5-410E-8C3D-E3873E69E5C3}"/>
    <pc:docChg chg="custSel modSld">
      <pc:chgData name="Andrew Beatty" userId="ddf183e3-d1da-49e1-9619-81ceb6b4ef92" providerId="ADAL" clId="{608FDFB5-11C5-410E-8C3D-E3873E69E5C3}" dt="2023-01-20T11:06:00.685" v="345"/>
      <pc:docMkLst>
        <pc:docMk/>
      </pc:docMkLst>
      <pc:sldChg chg="addSp delSp modSp mod modTransition modAnim">
        <pc:chgData name="Andrew Beatty" userId="ddf183e3-d1da-49e1-9619-81ceb6b4ef92" providerId="ADAL" clId="{608FDFB5-11C5-410E-8C3D-E3873E69E5C3}" dt="2023-01-20T10:16:42.559" v="37"/>
        <pc:sldMkLst>
          <pc:docMk/>
          <pc:sldMk cId="1857251170" sldId="256"/>
        </pc:sldMkLst>
        <pc:spChg chg="mod">
          <ac:chgData name="Andrew Beatty" userId="ddf183e3-d1da-49e1-9619-81ceb6b4ef92" providerId="ADAL" clId="{608FDFB5-11C5-410E-8C3D-E3873E69E5C3}" dt="2023-01-20T10:10:46.071" v="12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608FDFB5-11C5-410E-8C3D-E3873E69E5C3}" dt="2023-01-20T10:12:05.029" v="35"/>
          <ac:picMkLst>
            <pc:docMk/>
            <pc:sldMk cId="1857251170" sldId="256"/>
            <ac:picMk id="10" creationId="{DD7429D9-CDE7-49EC-9390-0CF0AABC1F06}"/>
          </ac:picMkLst>
        </pc:picChg>
        <pc:picChg chg="add mod">
          <ac:chgData name="Andrew Beatty" userId="ddf183e3-d1da-49e1-9619-81ceb6b4ef92" providerId="ADAL" clId="{608FDFB5-11C5-410E-8C3D-E3873E69E5C3}" dt="2023-01-20T10:16:42.559" v="37"/>
          <ac:picMkLst>
            <pc:docMk/>
            <pc:sldMk cId="1857251170" sldId="256"/>
            <ac:picMk id="12" creationId="{D5F65CBE-FD33-3BDC-4B30-21EBEED015AE}"/>
          </ac:picMkLst>
        </pc:picChg>
      </pc:sldChg>
      <pc:sldChg chg="addSp delSp modSp mod modTransition modAnim">
        <pc:chgData name="Andrew Beatty" userId="ddf183e3-d1da-49e1-9619-81ceb6b4ef92" providerId="ADAL" clId="{608FDFB5-11C5-410E-8C3D-E3873E69E5C3}" dt="2023-01-20T10:46:56.586" v="337"/>
        <pc:sldMkLst>
          <pc:docMk/>
          <pc:sldMk cId="2230466099" sldId="257"/>
        </pc:sldMkLst>
        <pc:spChg chg="mod">
          <ac:chgData name="Andrew Beatty" userId="ddf183e3-d1da-49e1-9619-81ceb6b4ef92" providerId="ADAL" clId="{608FDFB5-11C5-410E-8C3D-E3873E69E5C3}" dt="2023-01-20T10:35:05.925" v="65" actId="20577"/>
          <ac:spMkLst>
            <pc:docMk/>
            <pc:sldMk cId="2230466099" sldId="257"/>
            <ac:spMk id="2" creationId="{25BD911F-9282-408A-A5D6-07FBA44A84DD}"/>
          </ac:spMkLst>
        </pc:spChg>
        <pc:spChg chg="mod">
          <ac:chgData name="Andrew Beatty" userId="ddf183e3-d1da-49e1-9619-81ceb6b4ef92" providerId="ADAL" clId="{608FDFB5-11C5-410E-8C3D-E3873E69E5C3}" dt="2023-01-20T10:36:46.755" v="328" actId="20577"/>
          <ac:spMkLst>
            <pc:docMk/>
            <pc:sldMk cId="2230466099" sldId="257"/>
            <ac:spMk id="3" creationId="{F7D16192-1D3F-4B9E-AAE0-883D6EA7E2F4}"/>
          </ac:spMkLst>
        </pc:spChg>
        <pc:picChg chg="del">
          <ac:chgData name="Andrew Beatty" userId="ddf183e3-d1da-49e1-9619-81ceb6b4ef92" providerId="ADAL" clId="{608FDFB5-11C5-410E-8C3D-E3873E69E5C3}" dt="2023-01-20T10:12:05.029" v="35"/>
          <ac:picMkLst>
            <pc:docMk/>
            <pc:sldMk cId="2230466099" sldId="257"/>
            <ac:picMk id="4" creationId="{65AE050F-508C-489A-ABA4-C602082EC909}"/>
          </ac:picMkLst>
        </pc:picChg>
        <pc:picChg chg="add del mod">
          <ac:chgData name="Andrew Beatty" userId="ddf183e3-d1da-49e1-9619-81ceb6b4ef92" providerId="ADAL" clId="{608FDFB5-11C5-410E-8C3D-E3873E69E5C3}" dt="2023-01-20T10:18:51.461" v="40"/>
          <ac:picMkLst>
            <pc:docMk/>
            <pc:sldMk cId="2230466099" sldId="257"/>
            <ac:picMk id="10" creationId="{E97DE9CB-AEC9-0869-C4AC-CF7DFCA671C8}"/>
          </ac:picMkLst>
        </pc:picChg>
        <pc:picChg chg="add del mod">
          <ac:chgData name="Andrew Beatty" userId="ddf183e3-d1da-49e1-9619-81ceb6b4ef92" providerId="ADAL" clId="{608FDFB5-11C5-410E-8C3D-E3873E69E5C3}" dt="2023-01-20T10:19:19.708" v="41"/>
          <ac:picMkLst>
            <pc:docMk/>
            <pc:sldMk cId="2230466099" sldId="257"/>
            <ac:picMk id="13" creationId="{5004DB90-6A78-01FA-6910-CF48AEBDC79A}"/>
          </ac:picMkLst>
        </pc:picChg>
        <pc:picChg chg="add del mod">
          <ac:chgData name="Andrew Beatty" userId="ddf183e3-d1da-49e1-9619-81ceb6b4ef92" providerId="ADAL" clId="{608FDFB5-11C5-410E-8C3D-E3873E69E5C3}" dt="2023-01-20T10:19:28.571" v="43"/>
          <ac:picMkLst>
            <pc:docMk/>
            <pc:sldMk cId="2230466099" sldId="257"/>
            <ac:picMk id="14" creationId="{B668B077-EFD8-41CF-04E9-D6EDD39A08EE}"/>
          </ac:picMkLst>
        </pc:picChg>
        <pc:picChg chg="add del mod ord">
          <ac:chgData name="Andrew Beatty" userId="ddf183e3-d1da-49e1-9619-81ceb6b4ef92" providerId="ADAL" clId="{608FDFB5-11C5-410E-8C3D-E3873E69E5C3}" dt="2023-01-20T10:20:04.496" v="44"/>
          <ac:picMkLst>
            <pc:docMk/>
            <pc:sldMk cId="2230466099" sldId="257"/>
            <ac:picMk id="18" creationId="{7F7CFEED-CF91-77F8-6762-B6A66F8F9FD5}"/>
          </ac:picMkLst>
        </pc:picChg>
        <pc:picChg chg="add del mod">
          <ac:chgData name="Andrew Beatty" userId="ddf183e3-d1da-49e1-9619-81ceb6b4ef92" providerId="ADAL" clId="{608FDFB5-11C5-410E-8C3D-E3873E69E5C3}" dt="2023-01-20T10:20:38.819" v="46"/>
          <ac:picMkLst>
            <pc:docMk/>
            <pc:sldMk cId="2230466099" sldId="257"/>
            <ac:picMk id="19" creationId="{FB494C84-7CC9-A819-F504-78CAAB09147F}"/>
          </ac:picMkLst>
        </pc:picChg>
        <pc:picChg chg="add del mod ord">
          <ac:chgData name="Andrew Beatty" userId="ddf183e3-d1da-49e1-9619-81ceb6b4ef92" providerId="ADAL" clId="{608FDFB5-11C5-410E-8C3D-E3873E69E5C3}" dt="2023-01-20T10:20:58.510" v="47"/>
          <ac:picMkLst>
            <pc:docMk/>
            <pc:sldMk cId="2230466099" sldId="257"/>
            <ac:picMk id="23" creationId="{FEF87737-608A-B192-43A7-54DE4C563D5A}"/>
          </ac:picMkLst>
        </pc:picChg>
        <pc:picChg chg="add del mod">
          <ac:chgData name="Andrew Beatty" userId="ddf183e3-d1da-49e1-9619-81ceb6b4ef92" providerId="ADAL" clId="{608FDFB5-11C5-410E-8C3D-E3873E69E5C3}" dt="2023-01-20T10:21:01.442" v="49"/>
          <ac:picMkLst>
            <pc:docMk/>
            <pc:sldMk cId="2230466099" sldId="257"/>
            <ac:picMk id="24" creationId="{3A53FFAB-9D82-F330-9D92-D0906F1974B6}"/>
          </ac:picMkLst>
        </pc:picChg>
        <pc:picChg chg="add del mod ord">
          <ac:chgData name="Andrew Beatty" userId="ddf183e3-d1da-49e1-9619-81ceb6b4ef92" providerId="ADAL" clId="{608FDFB5-11C5-410E-8C3D-E3873E69E5C3}" dt="2023-01-20T10:22:29.678" v="50"/>
          <ac:picMkLst>
            <pc:docMk/>
            <pc:sldMk cId="2230466099" sldId="257"/>
            <ac:picMk id="27" creationId="{AED9C255-378F-6B1F-9CD8-D982846EE5EF}"/>
          </ac:picMkLst>
        </pc:picChg>
        <pc:picChg chg="add del mod">
          <ac:chgData name="Andrew Beatty" userId="ddf183e3-d1da-49e1-9619-81ceb6b4ef92" providerId="ADAL" clId="{608FDFB5-11C5-410E-8C3D-E3873E69E5C3}" dt="2023-01-20T10:24:14.397" v="52"/>
          <ac:picMkLst>
            <pc:docMk/>
            <pc:sldMk cId="2230466099" sldId="257"/>
            <ac:picMk id="28" creationId="{6EC78157-0D86-B815-3521-49F87BEAD3B8}"/>
          </ac:picMkLst>
        </pc:picChg>
        <pc:picChg chg="add del mod ord">
          <ac:chgData name="Andrew Beatty" userId="ddf183e3-d1da-49e1-9619-81ceb6b4ef92" providerId="ADAL" clId="{608FDFB5-11C5-410E-8C3D-E3873E69E5C3}" dt="2023-01-20T10:24:48.794" v="53"/>
          <ac:picMkLst>
            <pc:docMk/>
            <pc:sldMk cId="2230466099" sldId="257"/>
            <ac:picMk id="33" creationId="{0ADA1640-5D8C-A04F-D230-483B5BB7DE45}"/>
          </ac:picMkLst>
        </pc:picChg>
        <pc:picChg chg="add del mod">
          <ac:chgData name="Andrew Beatty" userId="ddf183e3-d1da-49e1-9619-81ceb6b4ef92" providerId="ADAL" clId="{608FDFB5-11C5-410E-8C3D-E3873E69E5C3}" dt="2023-01-20T10:38:48.038" v="330"/>
          <ac:picMkLst>
            <pc:docMk/>
            <pc:sldMk cId="2230466099" sldId="257"/>
            <ac:picMk id="34" creationId="{809D5F88-4A2F-4852-54BF-E003E294AC3A}"/>
          </ac:picMkLst>
        </pc:picChg>
        <pc:picChg chg="add del mod ord">
          <ac:chgData name="Andrew Beatty" userId="ddf183e3-d1da-49e1-9619-81ceb6b4ef92" providerId="ADAL" clId="{608FDFB5-11C5-410E-8C3D-E3873E69E5C3}" dt="2023-01-20T10:39:35.440" v="331"/>
          <ac:picMkLst>
            <pc:docMk/>
            <pc:sldMk cId="2230466099" sldId="257"/>
            <ac:picMk id="39" creationId="{765B2ADD-7EBB-4D1C-0073-7B2D73850C2D}"/>
          </ac:picMkLst>
        </pc:picChg>
        <pc:picChg chg="add del mod">
          <ac:chgData name="Andrew Beatty" userId="ddf183e3-d1da-49e1-9619-81ceb6b4ef92" providerId="ADAL" clId="{608FDFB5-11C5-410E-8C3D-E3873E69E5C3}" dt="2023-01-20T10:39:39.758" v="333"/>
          <ac:picMkLst>
            <pc:docMk/>
            <pc:sldMk cId="2230466099" sldId="257"/>
            <ac:picMk id="40" creationId="{0F0AE7E6-90F6-93A5-408E-8CD113CF1B53}"/>
          </ac:picMkLst>
        </pc:picChg>
        <pc:picChg chg="add del mod ord">
          <ac:chgData name="Andrew Beatty" userId="ddf183e3-d1da-49e1-9619-81ceb6b4ef92" providerId="ADAL" clId="{608FDFB5-11C5-410E-8C3D-E3873E69E5C3}" dt="2023-01-20T10:40:35.488" v="334"/>
          <ac:picMkLst>
            <pc:docMk/>
            <pc:sldMk cId="2230466099" sldId="257"/>
            <ac:picMk id="43" creationId="{F632BC70-FCB0-134F-53D5-550A5D5F1D09}"/>
          </ac:picMkLst>
        </pc:picChg>
        <pc:picChg chg="add del mod">
          <ac:chgData name="Andrew Beatty" userId="ddf183e3-d1da-49e1-9619-81ceb6b4ef92" providerId="ADAL" clId="{608FDFB5-11C5-410E-8C3D-E3873E69E5C3}" dt="2023-01-20T10:40:41.221" v="336"/>
          <ac:picMkLst>
            <pc:docMk/>
            <pc:sldMk cId="2230466099" sldId="257"/>
            <ac:picMk id="44" creationId="{250CD3FE-2E32-1C66-4E52-0ECEE79B1F41}"/>
          </ac:picMkLst>
        </pc:picChg>
        <pc:picChg chg="add del mod ord">
          <ac:chgData name="Andrew Beatty" userId="ddf183e3-d1da-49e1-9619-81ceb6b4ef92" providerId="ADAL" clId="{608FDFB5-11C5-410E-8C3D-E3873E69E5C3}" dt="2023-01-20T10:46:56.586" v="337"/>
          <ac:picMkLst>
            <pc:docMk/>
            <pc:sldMk cId="2230466099" sldId="257"/>
            <ac:picMk id="47" creationId="{32878A0C-1052-4EDC-6554-17B9E2E2AF98}"/>
          </ac:picMkLst>
        </pc:picChg>
        <pc:picChg chg="add mod">
          <ac:chgData name="Andrew Beatty" userId="ddf183e3-d1da-49e1-9619-81ceb6b4ef92" providerId="ADAL" clId="{608FDFB5-11C5-410E-8C3D-E3873E69E5C3}" dt="2023-01-20T10:46:56.586" v="337"/>
          <ac:picMkLst>
            <pc:docMk/>
            <pc:sldMk cId="2230466099" sldId="257"/>
            <ac:picMk id="48" creationId="{2BDDF637-1C56-0F42-96D4-F041A32549B7}"/>
          </ac:picMkLst>
        </pc:picChg>
      </pc:sldChg>
      <pc:sldChg chg="addSp delSp modSp mod modTransition modAnim">
        <pc:chgData name="Andrew Beatty" userId="ddf183e3-d1da-49e1-9619-81ceb6b4ef92" providerId="ADAL" clId="{608FDFB5-11C5-410E-8C3D-E3873E69E5C3}" dt="2023-01-20T11:01:58.485" v="341"/>
        <pc:sldMkLst>
          <pc:docMk/>
          <pc:sldMk cId="2811303419" sldId="258"/>
        </pc:sldMkLst>
        <pc:spChg chg="mod">
          <ac:chgData name="Andrew Beatty" userId="ddf183e3-d1da-49e1-9619-81ceb6b4ef92" providerId="ADAL" clId="{608FDFB5-11C5-410E-8C3D-E3873E69E5C3}" dt="2023-01-20T10:10:23.679" v="0" actId="313"/>
          <ac:spMkLst>
            <pc:docMk/>
            <pc:sldMk cId="2811303419" sldId="258"/>
            <ac:spMk id="3" creationId="{EA121A47-6CA3-497C-80E7-2E168BAA6959}"/>
          </ac:spMkLst>
        </pc:spChg>
        <pc:picChg chg="del">
          <ac:chgData name="Andrew Beatty" userId="ddf183e3-d1da-49e1-9619-81ceb6b4ef92" providerId="ADAL" clId="{608FDFB5-11C5-410E-8C3D-E3873E69E5C3}" dt="2023-01-20T10:12:05.029" v="35"/>
          <ac:picMkLst>
            <pc:docMk/>
            <pc:sldMk cId="2811303419" sldId="258"/>
            <ac:picMk id="5" creationId="{5CDAB27C-A626-4B0E-9D02-0744697472E3}"/>
          </ac:picMkLst>
        </pc:picChg>
        <pc:picChg chg="add mod">
          <ac:chgData name="Andrew Beatty" userId="ddf183e3-d1da-49e1-9619-81ceb6b4ef92" providerId="ADAL" clId="{608FDFB5-11C5-410E-8C3D-E3873E69E5C3}" dt="2023-01-20T11:01:58.485" v="341"/>
          <ac:picMkLst>
            <pc:docMk/>
            <pc:sldMk cId="2811303419" sldId="258"/>
            <ac:picMk id="9" creationId="{7F8EB83E-0BAE-925E-C9C2-1BD8D043A70E}"/>
          </ac:picMkLst>
        </pc:picChg>
      </pc:sldChg>
      <pc:sldChg chg="addSp delSp modSp modTransition modAnim">
        <pc:chgData name="Andrew Beatty" userId="ddf183e3-d1da-49e1-9619-81ceb6b4ef92" providerId="ADAL" clId="{608FDFB5-11C5-410E-8C3D-E3873E69E5C3}" dt="2023-01-20T11:04:05.825" v="342"/>
        <pc:sldMkLst>
          <pc:docMk/>
          <pc:sldMk cId="2663956651" sldId="259"/>
        </pc:sldMkLst>
        <pc:picChg chg="del">
          <ac:chgData name="Andrew Beatty" userId="ddf183e3-d1da-49e1-9619-81ceb6b4ef92" providerId="ADAL" clId="{608FDFB5-11C5-410E-8C3D-E3873E69E5C3}" dt="2023-01-20T10:12:05.029" v="35"/>
          <ac:picMkLst>
            <pc:docMk/>
            <pc:sldMk cId="2663956651" sldId="259"/>
            <ac:picMk id="4" creationId="{E350DBDD-1459-4608-8BD8-8075545827F3}"/>
          </ac:picMkLst>
        </pc:picChg>
        <pc:picChg chg="add mod">
          <ac:chgData name="Andrew Beatty" userId="ddf183e3-d1da-49e1-9619-81ceb6b4ef92" providerId="ADAL" clId="{608FDFB5-11C5-410E-8C3D-E3873E69E5C3}" dt="2023-01-20T11:04:05.825" v="342"/>
          <ac:picMkLst>
            <pc:docMk/>
            <pc:sldMk cId="2663956651" sldId="259"/>
            <ac:picMk id="7" creationId="{C8FA45FD-487C-53D6-8232-347C975A521E}"/>
          </ac:picMkLst>
        </pc:picChg>
      </pc:sldChg>
      <pc:sldChg chg="addSp delSp modSp mod modTransition modAnim">
        <pc:chgData name="Andrew Beatty" userId="ddf183e3-d1da-49e1-9619-81ceb6b4ef92" providerId="ADAL" clId="{608FDFB5-11C5-410E-8C3D-E3873E69E5C3}" dt="2023-01-20T11:04:05.825" v="342"/>
        <pc:sldMkLst>
          <pc:docMk/>
          <pc:sldMk cId="3922782727" sldId="260"/>
        </pc:sldMkLst>
        <pc:spChg chg="mod">
          <ac:chgData name="Andrew Beatty" userId="ddf183e3-d1da-49e1-9619-81ceb6b4ef92" providerId="ADAL" clId="{608FDFB5-11C5-410E-8C3D-E3873E69E5C3}" dt="2023-01-20T10:11:52.509" v="34" actId="313"/>
          <ac:spMkLst>
            <pc:docMk/>
            <pc:sldMk cId="3922782727" sldId="260"/>
            <ac:spMk id="2" creationId="{3799FB65-EB16-4AF5-8E5B-35A1E208456E}"/>
          </ac:spMkLst>
        </pc:spChg>
        <pc:picChg chg="del">
          <ac:chgData name="Andrew Beatty" userId="ddf183e3-d1da-49e1-9619-81ceb6b4ef92" providerId="ADAL" clId="{608FDFB5-11C5-410E-8C3D-E3873E69E5C3}" dt="2023-01-20T10:12:05.029" v="35"/>
          <ac:picMkLst>
            <pc:docMk/>
            <pc:sldMk cId="3922782727" sldId="260"/>
            <ac:picMk id="5" creationId="{B7A8F605-8574-485B-8F2B-DC68F6CF0311}"/>
          </ac:picMkLst>
        </pc:picChg>
        <pc:picChg chg="add mod">
          <ac:chgData name="Andrew Beatty" userId="ddf183e3-d1da-49e1-9619-81ceb6b4ef92" providerId="ADAL" clId="{608FDFB5-11C5-410E-8C3D-E3873E69E5C3}" dt="2023-01-20T11:04:05.825" v="342"/>
          <ac:picMkLst>
            <pc:docMk/>
            <pc:sldMk cId="3922782727" sldId="260"/>
            <ac:picMk id="6" creationId="{F63E4652-1588-4423-A44C-4B0E7776AA01}"/>
          </ac:picMkLst>
        </pc:picChg>
      </pc:sldChg>
      <pc:sldChg chg="addSp delSp modSp mod modTransition modAnim">
        <pc:chgData name="Andrew Beatty" userId="ddf183e3-d1da-49e1-9619-81ceb6b4ef92" providerId="ADAL" clId="{608FDFB5-11C5-410E-8C3D-E3873E69E5C3}" dt="2023-01-20T11:06:00.685" v="345"/>
        <pc:sldMkLst>
          <pc:docMk/>
          <pc:sldMk cId="2705197376" sldId="261"/>
        </pc:sldMkLst>
        <pc:picChg chg="del">
          <ac:chgData name="Andrew Beatty" userId="ddf183e3-d1da-49e1-9619-81ceb6b4ef92" providerId="ADAL" clId="{608FDFB5-11C5-410E-8C3D-E3873E69E5C3}" dt="2023-01-20T10:12:05.029" v="35"/>
          <ac:picMkLst>
            <pc:docMk/>
            <pc:sldMk cId="2705197376" sldId="261"/>
            <ac:picMk id="3" creationId="{5DC2F9C7-17E2-4B65-8EDE-00E292ABDA52}"/>
          </ac:picMkLst>
        </pc:picChg>
        <pc:picChg chg="add del mod">
          <ac:chgData name="Andrew Beatty" userId="ddf183e3-d1da-49e1-9619-81ceb6b4ef92" providerId="ADAL" clId="{608FDFB5-11C5-410E-8C3D-E3873E69E5C3}" dt="2023-01-20T11:04:33.884" v="344"/>
          <ac:picMkLst>
            <pc:docMk/>
            <pc:sldMk cId="2705197376" sldId="261"/>
            <ac:picMk id="5" creationId="{736E371C-DA0A-A576-AFAF-9F1A274C78E8}"/>
          </ac:picMkLst>
        </pc:picChg>
        <pc:picChg chg="add del mod ord">
          <ac:chgData name="Andrew Beatty" userId="ddf183e3-d1da-49e1-9619-81ceb6b4ef92" providerId="ADAL" clId="{608FDFB5-11C5-410E-8C3D-E3873E69E5C3}" dt="2023-01-20T11:06:00.685" v="345"/>
          <ac:picMkLst>
            <pc:docMk/>
            <pc:sldMk cId="2705197376" sldId="261"/>
            <ac:picMk id="8" creationId="{608EE5B7-9478-75D9-918D-BD3474D8A72D}"/>
          </ac:picMkLst>
        </pc:picChg>
        <pc:picChg chg="add mod">
          <ac:chgData name="Andrew Beatty" userId="ddf183e3-d1da-49e1-9619-81ceb6b4ef92" providerId="ADAL" clId="{608FDFB5-11C5-410E-8C3D-E3873E69E5C3}" dt="2023-01-20T11:06:00.685" v="345"/>
          <ac:picMkLst>
            <pc:docMk/>
            <pc:sldMk cId="2705197376" sldId="261"/>
            <ac:picMk id="9" creationId="{8631BFC2-02C7-1FA7-1898-813D359D0F96}"/>
          </ac:picMkLst>
        </pc:picChg>
      </pc:sldChg>
      <pc:sldChg chg="addSp delSp modSp mod modTransition delAnim modAnim">
        <pc:chgData name="Andrew Beatty" userId="ddf183e3-d1da-49e1-9619-81ceb6b4ef92" providerId="ADAL" clId="{608FDFB5-11C5-410E-8C3D-E3873E69E5C3}" dt="2023-01-20T10:56:33.705" v="340"/>
        <pc:sldMkLst>
          <pc:docMk/>
          <pc:sldMk cId="52527372" sldId="262"/>
        </pc:sldMkLst>
        <pc:picChg chg="del">
          <ac:chgData name="Andrew Beatty" userId="ddf183e3-d1da-49e1-9619-81ceb6b4ef92" providerId="ADAL" clId="{608FDFB5-11C5-410E-8C3D-E3873E69E5C3}" dt="2023-01-20T10:14:32.745" v="36" actId="478"/>
          <ac:picMkLst>
            <pc:docMk/>
            <pc:sldMk cId="52527372" sldId="262"/>
            <ac:picMk id="2" creationId="{752BF730-176C-43C6-A446-28DCA76BC047}"/>
          </ac:picMkLst>
        </pc:picChg>
        <pc:picChg chg="add del mod">
          <ac:chgData name="Andrew Beatty" userId="ddf183e3-d1da-49e1-9619-81ceb6b4ef92" providerId="ADAL" clId="{608FDFB5-11C5-410E-8C3D-E3873E69E5C3}" dt="2023-01-20T10:49:57.634" v="339" actId="478"/>
          <ac:picMkLst>
            <pc:docMk/>
            <pc:sldMk cId="52527372" sldId="262"/>
            <ac:picMk id="7" creationId="{972DA9A2-52DF-47A4-3C13-2FF550768DEF}"/>
          </ac:picMkLst>
        </pc:picChg>
        <pc:picChg chg="add mod">
          <ac:chgData name="Andrew Beatty" userId="ddf183e3-d1da-49e1-9619-81ceb6b4ef92" providerId="ADAL" clId="{608FDFB5-11C5-410E-8C3D-E3873E69E5C3}" dt="2023-01-20T10:56:33.705" v="340"/>
          <ac:picMkLst>
            <pc:docMk/>
            <pc:sldMk cId="52527372" sldId="262"/>
            <ac:picMk id="8" creationId="{B5BC6B6F-9E6F-7B84-7577-FCD9E8B824AA}"/>
          </ac:picMkLst>
        </pc:picChg>
      </pc:sldChg>
    </pc:docChg>
  </pc:docChgLst>
  <pc:docChgLst>
    <pc:chgData name="Andrew Beatty" userId="b3294954-d4b5-4a40-95d7-bd84a7c4023c" providerId="ADAL" clId="{03A59E5D-0E73-4286-8206-B9DA53D7FF01}"/>
    <pc:docChg chg="custSel modSld">
      <pc:chgData name="Andrew Beatty" userId="b3294954-d4b5-4a40-95d7-bd84a7c4023c" providerId="ADAL" clId="{03A59E5D-0E73-4286-8206-B9DA53D7FF01}" dt="2021-01-18T17:15:09.978" v="40" actId="20577"/>
      <pc:docMkLst>
        <pc:docMk/>
      </pc:docMkLst>
      <pc:sldChg chg="modSp">
        <pc:chgData name="Andrew Beatty" userId="b3294954-d4b5-4a40-95d7-bd84a7c4023c" providerId="ADAL" clId="{03A59E5D-0E73-4286-8206-B9DA53D7FF01}" dt="2021-01-18T17:15:09.978" v="40" actId="20577"/>
        <pc:sldMkLst>
          <pc:docMk/>
          <pc:sldMk cId="1857251170" sldId="256"/>
        </pc:sldMkLst>
        <pc:spChg chg="mod">
          <ac:chgData name="Andrew Beatty" userId="b3294954-d4b5-4a40-95d7-bd84a7c4023c" providerId="ADAL" clId="{03A59E5D-0E73-4286-8206-B9DA53D7FF01}" dt="2021-01-18T17:15:09.978" v="40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Welcome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 lnSpcReduction="10000"/>
          </a:bodyPr>
          <a:lstStyle/>
          <a:p>
            <a:r>
              <a:rPr lang="en-IE" dirty="0"/>
              <a:t>We are assuming you do not have any programming skills before doing this Data analytics course.</a:t>
            </a:r>
          </a:p>
          <a:p>
            <a:r>
              <a:rPr lang="en-IE" dirty="0"/>
              <a:t>The main purpose of this module is to give you the basic programming skills that you will need for the rest of the course.</a:t>
            </a:r>
          </a:p>
          <a:p>
            <a:r>
              <a:rPr lang="en-IE" dirty="0"/>
              <a:t>What we will be covering.</a:t>
            </a:r>
          </a:p>
          <a:p>
            <a:pPr lvl="1"/>
            <a:r>
              <a:rPr lang="en-IE" dirty="0"/>
              <a:t>The python language syntax</a:t>
            </a:r>
          </a:p>
          <a:p>
            <a:pPr lvl="1"/>
            <a:r>
              <a:rPr lang="en-IE" dirty="0"/>
              <a:t>Algorithms (encoding systems)</a:t>
            </a:r>
          </a:p>
          <a:p>
            <a:pPr lvl="1"/>
            <a:r>
              <a:rPr lang="en-IE" dirty="0"/>
              <a:t>Bug fixing</a:t>
            </a:r>
          </a:p>
          <a:p>
            <a:r>
              <a:rPr lang="en-IE" dirty="0"/>
              <a:t>You</a:t>
            </a:r>
          </a:p>
          <a:p>
            <a:pPr lvl="1"/>
            <a:r>
              <a:rPr lang="en-IE" dirty="0"/>
              <a:t>Personal management</a:t>
            </a:r>
          </a:p>
          <a:p>
            <a:pPr lvl="1"/>
            <a:r>
              <a:rPr lang="en-IE" dirty="0"/>
              <a:t>Getting over the “fear” of not knowing.</a:t>
            </a:r>
          </a:p>
          <a:p>
            <a:r>
              <a:rPr lang="en-IE" dirty="0"/>
              <a:t>Delivery:</a:t>
            </a:r>
          </a:p>
          <a:p>
            <a:pPr lvl="1"/>
            <a:r>
              <a:rPr lang="en-IE" dirty="0" err="1"/>
              <a:t>Learnonline</a:t>
            </a:r>
            <a:endParaRPr lang="en-IE" dirty="0"/>
          </a:p>
          <a:p>
            <a:pPr lvl="1"/>
            <a:r>
              <a:rPr lang="en-IE" dirty="0"/>
              <a:t>GitHub.com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2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EDAF-524A-4DA1-8F17-4F197DCA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1A47-6CA3-497C-80E7-2E168BAA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3539"/>
            <a:ext cx="9887962" cy="4871677"/>
          </a:xfrm>
        </p:spPr>
        <p:txBody>
          <a:bodyPr>
            <a:normAutofit lnSpcReduction="10000"/>
          </a:bodyPr>
          <a:lstStyle/>
          <a:p>
            <a:r>
              <a:rPr lang="en-IE" dirty="0"/>
              <a:t>Overview video</a:t>
            </a:r>
          </a:p>
          <a:p>
            <a:r>
              <a:rPr lang="en-IE" dirty="0"/>
              <a:t>Lecture videos</a:t>
            </a:r>
          </a:p>
          <a:p>
            <a:pPr lvl="1"/>
            <a:r>
              <a:rPr lang="en-IE" dirty="0"/>
              <a:t>Watch/listen in your own time </a:t>
            </a:r>
          </a:p>
          <a:p>
            <a:r>
              <a:rPr lang="en-IE" dirty="0"/>
              <a:t>Labs </a:t>
            </a:r>
          </a:p>
          <a:p>
            <a:pPr lvl="1"/>
            <a:r>
              <a:rPr lang="en-IE" dirty="0"/>
              <a:t>Not mandatory, </a:t>
            </a:r>
          </a:p>
          <a:p>
            <a:pPr lvl="1"/>
            <a:r>
              <a:rPr lang="en-IE" dirty="0"/>
              <a:t>Balance of sample code vs fear</a:t>
            </a:r>
          </a:p>
          <a:p>
            <a:r>
              <a:rPr lang="en-IE" dirty="0"/>
              <a:t>Weekly tasks (subject to change) (first 8-10 weeks)</a:t>
            </a:r>
          </a:p>
          <a:p>
            <a:pPr lvl="1"/>
            <a:r>
              <a:rPr lang="en-IE" dirty="0"/>
              <a:t>Problem from problem sheet.( comments, references and code)</a:t>
            </a:r>
          </a:p>
          <a:p>
            <a:pPr lvl="1"/>
            <a:r>
              <a:rPr lang="en-IE" dirty="0"/>
              <a:t>Commits and push to GitHub(approx. 10%)</a:t>
            </a:r>
          </a:p>
          <a:p>
            <a:pPr lvl="1"/>
            <a:r>
              <a:rPr lang="en-IE" dirty="0"/>
              <a:t>I might do some quick quizzes.</a:t>
            </a:r>
          </a:p>
          <a:p>
            <a:r>
              <a:rPr lang="en-IE" dirty="0"/>
              <a:t>Discussion amongst yourselves.</a:t>
            </a:r>
          </a:p>
          <a:p>
            <a:r>
              <a:rPr lang="en-IE" dirty="0"/>
              <a:t>Your own research</a:t>
            </a:r>
          </a:p>
          <a:p>
            <a:r>
              <a:rPr lang="en-IE" dirty="0"/>
              <a:t>Non core “waffle” videos (try to make these audio only so you can listen whilst walking).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79B51-5F56-48C6-9BA5-3DA152252E1E}"/>
              </a:ext>
            </a:extLst>
          </p:cNvPr>
          <p:cNvSpPr txBox="1"/>
          <p:nvPr/>
        </p:nvSpPr>
        <p:spPr>
          <a:xfrm>
            <a:off x="8094689" y="689139"/>
            <a:ext cx="3222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 Theory: At 25-30 hrs per credit, this 10 credit module is expected to take 250 – 300 hrs of your time. That means, over (13+2) 15 weeks, you are expected to put in16-20 hrs per week.</a:t>
            </a:r>
          </a:p>
        </p:txBody>
      </p:sp>
    </p:spTree>
    <p:extLst>
      <p:ext uri="{BB962C8B-B14F-4D97-AF65-F5344CB8AC3E}">
        <p14:creationId xmlns:p14="http://schemas.microsoft.com/office/powerpoint/2010/main" val="28113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65FE-501F-4FDC-881A-A1B8D94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6BF0-9C47-4957-BA0B-16E59B3A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50% for weekly tasks </a:t>
            </a:r>
          </a:p>
          <a:p>
            <a:r>
              <a:rPr lang="en-IE" dirty="0"/>
              <a:t>50% for project at the end</a:t>
            </a:r>
          </a:p>
        </p:txBody>
      </p:sp>
    </p:spTree>
    <p:extLst>
      <p:ext uri="{BB962C8B-B14F-4D97-AF65-F5344CB8AC3E}">
        <p14:creationId xmlns:p14="http://schemas.microsoft.com/office/powerpoint/2010/main" val="266395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FB65-EB16-4AF5-8E5B-35A1E208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First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545-DAFA-4A36-A8F2-6D2E04B8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Installing Software</a:t>
            </a:r>
          </a:p>
          <a:p>
            <a:r>
              <a:rPr lang="en-IE" dirty="0"/>
              <a:t>Python (anaconda)</a:t>
            </a:r>
          </a:p>
          <a:p>
            <a:r>
              <a:rPr lang="en-IE" dirty="0" err="1"/>
              <a:t>Vscode</a:t>
            </a:r>
            <a:endParaRPr lang="en-IE" dirty="0"/>
          </a:p>
          <a:p>
            <a:r>
              <a:rPr lang="en-IE" dirty="0"/>
              <a:t>Git and GitHub</a:t>
            </a:r>
          </a:p>
          <a:p>
            <a:pPr marL="0" indent="0">
              <a:buNone/>
            </a:pPr>
            <a:r>
              <a:rPr lang="en-IE" dirty="0"/>
              <a:t>And on windows</a:t>
            </a:r>
          </a:p>
          <a:p>
            <a:r>
              <a:rPr lang="en-IE" dirty="0" err="1"/>
              <a:t>Cmder</a:t>
            </a:r>
            <a:endParaRPr lang="en-IE" dirty="0"/>
          </a:p>
          <a:p>
            <a:r>
              <a:rPr lang="en-IE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392278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5971-DCAB-4329-A925-76A91DA2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47" y="2609338"/>
            <a:ext cx="10058400" cy="1609344"/>
          </a:xfrm>
        </p:spPr>
        <p:txBody>
          <a:bodyPr/>
          <a:lstStyle/>
          <a:p>
            <a:r>
              <a:rPr lang="en-IE" dirty="0"/>
              <a:t>Look forward to seeing you.</a:t>
            </a:r>
          </a:p>
        </p:txBody>
      </p:sp>
    </p:spTree>
    <p:extLst>
      <p:ext uri="{BB962C8B-B14F-4D97-AF65-F5344CB8AC3E}">
        <p14:creationId xmlns:p14="http://schemas.microsoft.com/office/powerpoint/2010/main" val="270519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14930</TotalTime>
  <Words>265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Welcome</vt:lpstr>
      <vt:lpstr>This Module</vt:lpstr>
      <vt:lpstr>PowerPoint Presentation</vt:lpstr>
      <vt:lpstr>Each week</vt:lpstr>
      <vt:lpstr>Assessments</vt:lpstr>
      <vt:lpstr>First Week</vt:lpstr>
      <vt:lpstr>Look forward to seeing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</cp:revision>
  <dcterms:created xsi:type="dcterms:W3CDTF">2021-01-04T12:46:45Z</dcterms:created>
  <dcterms:modified xsi:type="dcterms:W3CDTF">2024-01-23T14:51:04Z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