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64" r:id="rId7"/>
    <p:sldId id="266" r:id="rId8"/>
    <p:sldId id="271" r:id="rId9"/>
    <p:sldId id="272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A2F57-6A04-46B9-9797-24B53309F511}" v="2" dt="2021-03-22T20:00:02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587A2F57-6A04-46B9-9797-24B53309F511}"/>
    <pc:docChg chg="custSel modSld">
      <pc:chgData name="Andrew Beatty" userId="b3294954-d4b5-4a40-95d7-bd84a7c4023c" providerId="ADAL" clId="{587A2F57-6A04-46B9-9797-24B53309F511}" dt="2021-03-22T20:00:11.835" v="3" actId="478"/>
      <pc:docMkLst>
        <pc:docMk/>
      </pc:docMkLst>
      <pc:sldChg chg="delSp modTransition modAnim">
        <pc:chgData name="Andrew Beatty" userId="b3294954-d4b5-4a40-95d7-bd84a7c4023c" providerId="ADAL" clId="{587A2F57-6A04-46B9-9797-24B53309F511}" dt="2021-03-22T20:00:02.267" v="1"/>
        <pc:sldMkLst>
          <pc:docMk/>
          <pc:sldMk cId="1857251170" sldId="256"/>
        </pc:sldMkLst>
        <pc:picChg chg="del">
          <ac:chgData name="Andrew Beatty" userId="b3294954-d4b5-4a40-95d7-bd84a7c4023c" providerId="ADAL" clId="{587A2F57-6A04-46B9-9797-24B53309F511}" dt="2021-03-22T20:00:02.267" v="1"/>
          <ac:picMkLst>
            <pc:docMk/>
            <pc:sldMk cId="1857251170" sldId="256"/>
            <ac:picMk id="7" creationId="{969622DE-A88F-4A0C-BA4D-93F0DFCACA01}"/>
          </ac:picMkLst>
        </pc:picChg>
      </pc:sldChg>
      <pc:sldChg chg="delSp modTransition modAnim">
        <pc:chgData name="Andrew Beatty" userId="b3294954-d4b5-4a40-95d7-bd84a7c4023c" providerId="ADAL" clId="{587A2F57-6A04-46B9-9797-24B53309F511}" dt="2021-03-22T20:00:02.267" v="1"/>
        <pc:sldMkLst>
          <pc:docMk/>
          <pc:sldMk cId="2302812548" sldId="263"/>
        </pc:sldMkLst>
        <pc:picChg chg="del">
          <ac:chgData name="Andrew Beatty" userId="b3294954-d4b5-4a40-95d7-bd84a7c4023c" providerId="ADAL" clId="{587A2F57-6A04-46B9-9797-24B53309F511}" dt="2021-03-22T20:00:02.267" v="1"/>
          <ac:picMkLst>
            <pc:docMk/>
            <pc:sldMk cId="2302812548" sldId="263"/>
            <ac:picMk id="6" creationId="{A1BC87FC-1D91-4EBE-A041-3098925A042C}"/>
          </ac:picMkLst>
        </pc:picChg>
      </pc:sldChg>
      <pc:sldChg chg="delSp modTransition modAnim">
        <pc:chgData name="Andrew Beatty" userId="b3294954-d4b5-4a40-95d7-bd84a7c4023c" providerId="ADAL" clId="{587A2F57-6A04-46B9-9797-24B53309F511}" dt="2021-03-22T20:00:02.267" v="1"/>
        <pc:sldMkLst>
          <pc:docMk/>
          <pc:sldMk cId="4219233715" sldId="264"/>
        </pc:sldMkLst>
        <pc:picChg chg="del">
          <ac:chgData name="Andrew Beatty" userId="b3294954-d4b5-4a40-95d7-bd84a7c4023c" providerId="ADAL" clId="{587A2F57-6A04-46B9-9797-24B53309F511}" dt="2021-03-22T20:00:02.267" v="1"/>
          <ac:picMkLst>
            <pc:docMk/>
            <pc:sldMk cId="4219233715" sldId="264"/>
            <ac:picMk id="5" creationId="{9ADFDEED-1E40-4597-A904-CC9D4E84F2B2}"/>
          </ac:picMkLst>
        </pc:picChg>
      </pc:sldChg>
      <pc:sldChg chg="delSp mod modTransition delAnim">
        <pc:chgData name="Andrew Beatty" userId="b3294954-d4b5-4a40-95d7-bd84a7c4023c" providerId="ADAL" clId="{587A2F57-6A04-46B9-9797-24B53309F511}" dt="2021-03-22T20:00:07.195" v="2" actId="478"/>
        <pc:sldMkLst>
          <pc:docMk/>
          <pc:sldMk cId="2321732927" sldId="266"/>
        </pc:sldMkLst>
        <pc:picChg chg="del">
          <ac:chgData name="Andrew Beatty" userId="b3294954-d4b5-4a40-95d7-bd84a7c4023c" providerId="ADAL" clId="{587A2F57-6A04-46B9-9797-24B53309F511}" dt="2021-03-22T20:00:07.195" v="2" actId="478"/>
          <ac:picMkLst>
            <pc:docMk/>
            <pc:sldMk cId="2321732927" sldId="266"/>
            <ac:picMk id="4" creationId="{7479D7C2-4FE1-415F-B5BD-FC5E3A11E6BB}"/>
          </ac:picMkLst>
        </pc:picChg>
      </pc:sldChg>
      <pc:sldChg chg="delSp modTransition modAnim">
        <pc:chgData name="Andrew Beatty" userId="b3294954-d4b5-4a40-95d7-bd84a7c4023c" providerId="ADAL" clId="{587A2F57-6A04-46B9-9797-24B53309F511}" dt="2021-03-22T20:00:02.267" v="1"/>
        <pc:sldMkLst>
          <pc:docMk/>
          <pc:sldMk cId="1096342370" sldId="268"/>
        </pc:sldMkLst>
        <pc:picChg chg="del">
          <ac:chgData name="Andrew Beatty" userId="b3294954-d4b5-4a40-95d7-bd84a7c4023c" providerId="ADAL" clId="{587A2F57-6A04-46B9-9797-24B53309F511}" dt="2021-03-22T20:00:02.267" v="1"/>
          <ac:picMkLst>
            <pc:docMk/>
            <pc:sldMk cId="1096342370" sldId="268"/>
            <ac:picMk id="4" creationId="{351FFCCA-701F-46A1-B08D-0E2499C8048B}"/>
          </ac:picMkLst>
        </pc:picChg>
      </pc:sldChg>
      <pc:sldChg chg="delSp modTransition modAnim">
        <pc:chgData name="Andrew Beatty" userId="b3294954-d4b5-4a40-95d7-bd84a7c4023c" providerId="ADAL" clId="{587A2F57-6A04-46B9-9797-24B53309F511}" dt="2021-03-22T20:00:02.267" v="1"/>
        <pc:sldMkLst>
          <pc:docMk/>
          <pc:sldMk cId="3663289443" sldId="270"/>
        </pc:sldMkLst>
        <pc:picChg chg="del">
          <ac:chgData name="Andrew Beatty" userId="b3294954-d4b5-4a40-95d7-bd84a7c4023c" providerId="ADAL" clId="{587A2F57-6A04-46B9-9797-24B53309F511}" dt="2021-03-22T20:00:02.267" v="1"/>
          <ac:picMkLst>
            <pc:docMk/>
            <pc:sldMk cId="3663289443" sldId="270"/>
            <ac:picMk id="5" creationId="{D86819F1-3DE3-4500-94DA-C7F7131C551C}"/>
          </ac:picMkLst>
        </pc:picChg>
      </pc:sldChg>
      <pc:sldChg chg="delSp modTransition modAnim">
        <pc:chgData name="Andrew Beatty" userId="b3294954-d4b5-4a40-95d7-bd84a7c4023c" providerId="ADAL" clId="{587A2F57-6A04-46B9-9797-24B53309F511}" dt="2021-03-22T20:00:02.267" v="1"/>
        <pc:sldMkLst>
          <pc:docMk/>
          <pc:sldMk cId="2914687073" sldId="271"/>
        </pc:sldMkLst>
        <pc:picChg chg="del">
          <ac:chgData name="Andrew Beatty" userId="b3294954-d4b5-4a40-95d7-bd84a7c4023c" providerId="ADAL" clId="{587A2F57-6A04-46B9-9797-24B53309F511}" dt="2021-03-22T20:00:02.267" v="1"/>
          <ac:picMkLst>
            <pc:docMk/>
            <pc:sldMk cId="2914687073" sldId="271"/>
            <ac:picMk id="4" creationId="{354B87EA-74D3-47AF-9306-17E4F79DD1D7}"/>
          </ac:picMkLst>
        </pc:picChg>
      </pc:sldChg>
      <pc:sldChg chg="delSp mod modTransition delAnim">
        <pc:chgData name="Andrew Beatty" userId="b3294954-d4b5-4a40-95d7-bd84a7c4023c" providerId="ADAL" clId="{587A2F57-6A04-46B9-9797-24B53309F511}" dt="2021-03-22T20:00:11.835" v="3" actId="478"/>
        <pc:sldMkLst>
          <pc:docMk/>
          <pc:sldMk cId="3322838377" sldId="272"/>
        </pc:sldMkLst>
        <pc:picChg chg="del">
          <ac:chgData name="Andrew Beatty" userId="b3294954-d4b5-4a40-95d7-bd84a7c4023c" providerId="ADAL" clId="{587A2F57-6A04-46B9-9797-24B53309F511}" dt="2021-03-22T20:00:11.835" v="3" actId="478"/>
          <ac:picMkLst>
            <pc:docMk/>
            <pc:sldMk cId="3322838377" sldId="272"/>
            <ac:picMk id="4" creationId="{C0BDD82B-C09E-4B36-9173-19D94A3D4C26}"/>
          </ac:picMkLst>
        </pc:picChg>
      </pc:sldChg>
    </pc:docChg>
  </pc:docChgLst>
  <pc:docChgLst>
    <pc:chgData name="Andrew Beatty" userId="b3294954-d4b5-4a40-95d7-bd84a7c4023c" providerId="ADAL" clId="{61CA5A7A-5A42-4714-ABD4-24221D01AEDC}"/>
    <pc:docChg chg="undo custSel addSld delSld modSld sldOrd">
      <pc:chgData name="Andrew Beatty" userId="b3294954-d4b5-4a40-95d7-bd84a7c4023c" providerId="ADAL" clId="{61CA5A7A-5A42-4714-ABD4-24221D01AEDC}" dt="2021-02-18T22:07:38.268" v="1338" actId="20577"/>
      <pc:docMkLst>
        <pc:docMk/>
      </pc:docMkLst>
      <pc:sldChg chg="addSp delSp modSp mod modTransition modAnim">
        <pc:chgData name="Andrew Beatty" userId="b3294954-d4b5-4a40-95d7-bd84a7c4023c" providerId="ADAL" clId="{61CA5A7A-5A42-4714-ABD4-24221D01AEDC}" dt="2021-02-18T22:07:38.268" v="1338" actId="20577"/>
        <pc:sldMkLst>
          <pc:docMk/>
          <pc:sldMk cId="1857251170" sldId="256"/>
        </pc:sldMkLst>
        <pc:spChg chg="mod">
          <ac:chgData name="Andrew Beatty" userId="b3294954-d4b5-4a40-95d7-bd84a7c4023c" providerId="ADAL" clId="{61CA5A7A-5A42-4714-ABD4-24221D01AEDC}" dt="2021-02-14T12:08:53.922" v="1222" actId="6549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61CA5A7A-5A42-4714-ABD4-24221D01AEDC}" dt="2021-02-18T22:07:38.268" v="1338" actId="20577"/>
          <ac:spMkLst>
            <pc:docMk/>
            <pc:sldMk cId="1857251170" sldId="256"/>
            <ac:spMk id="3" creationId="{190AD773-E8E4-4EB2-8065-976FF11ACE30}"/>
          </ac:spMkLst>
        </pc:spChg>
        <pc:spChg chg="del mod">
          <ac:chgData name="Andrew Beatty" userId="b3294954-d4b5-4a40-95d7-bd84a7c4023c" providerId="ADAL" clId="{61CA5A7A-5A42-4714-ABD4-24221D01AEDC}" dt="2021-02-18T22:06:56.276" v="1320" actId="478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1857251170" sldId="256"/>
            <ac:picMk id="5" creationId="{3281B9AA-C0D1-43F9-9827-3A206A0450A0}"/>
          </ac:picMkLst>
        </pc:picChg>
        <pc:picChg chg="add del mod">
          <ac:chgData name="Andrew Beatty" userId="b3294954-d4b5-4a40-95d7-bd84a7c4023c" providerId="ADAL" clId="{61CA5A7A-5A42-4714-ABD4-24221D01AEDC}" dt="2021-02-14T12:09:55.345" v="1224"/>
          <ac:picMkLst>
            <pc:docMk/>
            <pc:sldMk cId="1857251170" sldId="256"/>
            <ac:picMk id="6" creationId="{92113941-A3F2-4B21-B753-44F902DA9F2B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1857251170" sldId="256"/>
            <ac:picMk id="6" creationId="{FE7D1653-33AE-4911-8A1B-2D8EC6830219}"/>
          </ac:picMkLst>
        </pc:picChg>
        <pc:picChg chg="add mod">
          <ac:chgData name="Andrew Beatty" userId="b3294954-d4b5-4a40-95d7-bd84a7c4023c" providerId="ADAL" clId="{61CA5A7A-5A42-4714-ABD4-24221D01AEDC}" dt="2021-02-14T12:10:05.918" v="1225"/>
          <ac:picMkLst>
            <pc:docMk/>
            <pc:sldMk cId="1857251170" sldId="256"/>
            <ac:picMk id="7" creationId="{969622DE-A88F-4A0C-BA4D-93F0DFCACA01}"/>
          </ac:picMkLst>
        </pc:picChg>
      </pc:sldChg>
      <pc:sldChg chg="addSp delSp modSp add mod modTransition modAnim">
        <pc:chgData name="Andrew Beatty" userId="b3294954-d4b5-4a40-95d7-bd84a7c4023c" providerId="ADAL" clId="{61CA5A7A-5A42-4714-ABD4-24221D01AEDC}" dt="2021-02-14T12:13:15.306" v="1228"/>
        <pc:sldMkLst>
          <pc:docMk/>
          <pc:sldMk cId="2302812548" sldId="263"/>
        </pc:sldMkLst>
        <pc:spChg chg="mod">
          <ac:chgData name="Andrew Beatty" userId="b3294954-d4b5-4a40-95d7-bd84a7c4023c" providerId="ADAL" clId="{61CA5A7A-5A42-4714-ABD4-24221D01AEDC}" dt="2021-02-14T11:16:51.773" v="359" actId="1076"/>
          <ac:spMkLst>
            <pc:docMk/>
            <pc:sldMk cId="2302812548" sldId="263"/>
            <ac:spMk id="8" creationId="{B6310A99-999D-4F9E-B78B-CD59BE2DCD82}"/>
          </ac:spMkLst>
        </pc:spChg>
        <pc:picChg chg="del">
          <ac:chgData name="Andrew Beatty" userId="b3294954-d4b5-4a40-95d7-bd84a7c4023c" providerId="ADAL" clId="{61CA5A7A-5A42-4714-ABD4-24221D01AEDC}" dt="2021-02-14T11:22:43.716" v="636"/>
          <ac:picMkLst>
            <pc:docMk/>
            <pc:sldMk cId="2302812548" sldId="263"/>
            <ac:picMk id="4" creationId="{F5F1D396-EA91-412B-B323-45D7FDB84641}"/>
          </ac:picMkLst>
        </pc:picChg>
        <pc:picChg chg="add del mod">
          <ac:chgData name="Andrew Beatty" userId="b3294954-d4b5-4a40-95d7-bd84a7c4023c" providerId="ADAL" clId="{61CA5A7A-5A42-4714-ABD4-24221D01AEDC}" dt="2021-02-14T12:10:43.677" v="1227"/>
          <ac:picMkLst>
            <pc:docMk/>
            <pc:sldMk cId="2302812548" sldId="263"/>
            <ac:picMk id="5" creationId="{C1E0465A-0C82-4A5B-9A4B-4659E54AE2B4}"/>
          </ac:picMkLst>
        </pc:picChg>
        <pc:picChg chg="add mod">
          <ac:chgData name="Andrew Beatty" userId="b3294954-d4b5-4a40-95d7-bd84a7c4023c" providerId="ADAL" clId="{61CA5A7A-5A42-4714-ABD4-24221D01AEDC}" dt="2021-02-14T12:13:15.306" v="1228"/>
          <ac:picMkLst>
            <pc:docMk/>
            <pc:sldMk cId="2302812548" sldId="263"/>
            <ac:picMk id="6" creationId="{A1BC87FC-1D91-4EBE-A041-3098925A042C}"/>
          </ac:picMkLst>
        </pc:picChg>
      </pc:sldChg>
      <pc:sldChg chg="addSp delSp modSp mod modTransition delAnim modAnim">
        <pc:chgData name="Andrew Beatty" userId="b3294954-d4b5-4a40-95d7-bd84a7c4023c" providerId="ADAL" clId="{61CA5A7A-5A42-4714-ABD4-24221D01AEDC}" dt="2021-02-14T12:13:15.306" v="1228"/>
        <pc:sldMkLst>
          <pc:docMk/>
          <pc:sldMk cId="4219233715" sldId="264"/>
        </pc:sldMkLst>
        <pc:spChg chg="mod">
          <ac:chgData name="Andrew Beatty" userId="b3294954-d4b5-4a40-95d7-bd84a7c4023c" providerId="ADAL" clId="{61CA5A7A-5A42-4714-ABD4-24221D01AEDC}" dt="2021-02-10T12:05:49.281" v="28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61CA5A7A-5A42-4714-ABD4-24221D01AEDC}" dt="2021-02-10T12:09:42.681" v="222" actId="27636"/>
          <ac:spMkLst>
            <pc:docMk/>
            <pc:sldMk cId="4219233715" sldId="264"/>
            <ac:spMk id="3" creationId="{4C1F8E1D-EB73-4776-8252-F64BD0F50400}"/>
          </ac:spMkLst>
        </pc:spChg>
        <pc:spChg chg="mod">
          <ac:chgData name="Andrew Beatty" userId="b3294954-d4b5-4a40-95d7-bd84a7c4023c" providerId="ADAL" clId="{61CA5A7A-5A42-4714-ABD4-24221D01AEDC}" dt="2021-02-14T11:18:18.869" v="407" actId="20577"/>
          <ac:spMkLst>
            <pc:docMk/>
            <pc:sldMk cId="4219233715" sldId="264"/>
            <ac:spMk id="9" creationId="{9219F142-018E-44E9-BDF3-55EA514A00DD}"/>
          </ac:spMkLst>
        </pc:spChg>
        <pc:spChg chg="add mod">
          <ac:chgData name="Andrew Beatty" userId="b3294954-d4b5-4a40-95d7-bd84a7c4023c" providerId="ADAL" clId="{61CA5A7A-5A42-4714-ABD4-24221D01AEDC}" dt="2021-02-10T12:09:34.462" v="220" actId="20577"/>
          <ac:spMkLst>
            <pc:docMk/>
            <pc:sldMk cId="4219233715" sldId="264"/>
            <ac:spMk id="10" creationId="{F1B6DE64-8FEA-4E5C-BDF0-0D0FAD7F80CF}"/>
          </ac:spMkLst>
        </pc:spChg>
        <pc:spChg chg="mod">
          <ac:chgData name="Andrew Beatty" userId="b3294954-d4b5-4a40-95d7-bd84a7c4023c" providerId="ADAL" clId="{61CA5A7A-5A42-4714-ABD4-24221D01AEDC}" dt="2021-02-14T11:18:06.774" v="401" actId="1076"/>
          <ac:spMkLst>
            <pc:docMk/>
            <pc:sldMk cId="4219233715" sldId="264"/>
            <ac:spMk id="11" creationId="{6E2BE43E-4FA2-46CE-9F00-1275C3B64E50}"/>
          </ac:spMkLst>
        </pc:spChg>
        <pc:spChg chg="add mod">
          <ac:chgData name="Andrew Beatty" userId="b3294954-d4b5-4a40-95d7-bd84a7c4023c" providerId="ADAL" clId="{61CA5A7A-5A42-4714-ABD4-24221D01AEDC}" dt="2021-02-14T11:21:12.764" v="603" actId="20577"/>
          <ac:spMkLst>
            <pc:docMk/>
            <pc:sldMk cId="4219233715" sldId="264"/>
            <ac:spMk id="12" creationId="{23263C09-E5A1-4E8D-8366-EAA498E9BB11}"/>
          </ac:spMkLst>
        </pc:spChg>
        <pc:spChg chg="del">
          <ac:chgData name="Andrew Beatty" userId="b3294954-d4b5-4a40-95d7-bd84a7c4023c" providerId="ADAL" clId="{61CA5A7A-5A42-4714-ABD4-24221D01AEDC}" dt="2021-02-10T12:08:18.940" v="178" actId="478"/>
          <ac:spMkLst>
            <pc:docMk/>
            <pc:sldMk cId="4219233715" sldId="264"/>
            <ac:spMk id="12" creationId="{36E8BD13-8717-45FF-B39F-48141EEA63F3}"/>
          </ac:spMkLst>
        </pc:spChg>
        <pc:spChg chg="del">
          <ac:chgData name="Andrew Beatty" userId="b3294954-d4b5-4a40-95d7-bd84a7c4023c" providerId="ADAL" clId="{61CA5A7A-5A42-4714-ABD4-24221D01AEDC}" dt="2021-02-10T12:08:22.798" v="179" actId="478"/>
          <ac:spMkLst>
            <pc:docMk/>
            <pc:sldMk cId="4219233715" sldId="264"/>
            <ac:spMk id="13" creationId="{4F8D4F4C-60E0-4380-A8C5-33032F35A4DF}"/>
          </ac:spMkLst>
        </pc:spChg>
        <pc:spChg chg="mod">
          <ac:chgData name="Andrew Beatty" userId="b3294954-d4b5-4a40-95d7-bd84a7c4023c" providerId="ADAL" clId="{61CA5A7A-5A42-4714-ABD4-24221D01AEDC}" dt="2021-02-10T12:09:03.692" v="215" actId="1076"/>
          <ac:spMkLst>
            <pc:docMk/>
            <pc:sldMk cId="4219233715" sldId="264"/>
            <ac:spMk id="14" creationId="{584DF9D3-E76E-4F1B-A226-324A44630725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4219233715" sldId="264"/>
            <ac:picMk id="4" creationId="{155DD08C-46A6-4E47-BFD5-7315A70A24DE}"/>
          </ac:picMkLst>
        </pc:picChg>
        <pc:picChg chg="add mod">
          <ac:chgData name="Andrew Beatty" userId="b3294954-d4b5-4a40-95d7-bd84a7c4023c" providerId="ADAL" clId="{61CA5A7A-5A42-4714-ABD4-24221D01AEDC}" dt="2021-02-14T12:13:15.306" v="1228"/>
          <ac:picMkLst>
            <pc:docMk/>
            <pc:sldMk cId="4219233715" sldId="264"/>
            <ac:picMk id="5" creationId="{9ADFDEED-1E40-4597-A904-CC9D4E84F2B2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4219233715" sldId="264"/>
            <ac:picMk id="5" creationId="{CFA9C113-B303-4C3D-BA41-08975B3FB08F}"/>
          </ac:picMkLst>
        </pc:picChg>
        <pc:picChg chg="add del mod">
          <ac:chgData name="Andrew Beatty" userId="b3294954-d4b5-4a40-95d7-bd84a7c4023c" providerId="ADAL" clId="{61CA5A7A-5A42-4714-ABD4-24221D01AEDC}" dt="2021-02-10T13:17:20.742" v="253" actId="21"/>
          <ac:picMkLst>
            <pc:docMk/>
            <pc:sldMk cId="4219233715" sldId="264"/>
            <ac:picMk id="6" creationId="{BD6CC6DD-FBD1-457A-B493-D3C7250CB4F2}"/>
          </ac:picMkLst>
        </pc:picChg>
      </pc:sldChg>
      <pc:sldChg chg="delSp del modTransition modAnim">
        <pc:chgData name="Andrew Beatty" userId="b3294954-d4b5-4a40-95d7-bd84a7c4023c" providerId="ADAL" clId="{61CA5A7A-5A42-4714-ABD4-24221D01AEDC}" dt="2021-02-10T12:10:19.996" v="224" actId="47"/>
        <pc:sldMkLst>
          <pc:docMk/>
          <pc:sldMk cId="3681481410" sldId="265"/>
        </pc:sldMkLst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3681481410" sldId="265"/>
            <ac:picMk id="4" creationId="{753D3005-7F90-4161-85ED-A80C75A8D813}"/>
          </ac:picMkLst>
        </pc:picChg>
      </pc:sldChg>
      <pc:sldChg chg="addSp delSp modSp mod modTransition delAnim modAnim">
        <pc:chgData name="Andrew Beatty" userId="b3294954-d4b5-4a40-95d7-bd84a7c4023c" providerId="ADAL" clId="{61CA5A7A-5A42-4714-ABD4-24221D01AEDC}" dt="2021-02-14T12:22:55.842" v="1273"/>
        <pc:sldMkLst>
          <pc:docMk/>
          <pc:sldMk cId="2321732927" sldId="266"/>
        </pc:sldMkLst>
        <pc:picChg chg="add del mod">
          <ac:chgData name="Andrew Beatty" userId="b3294954-d4b5-4a40-95d7-bd84a7c4023c" providerId="ADAL" clId="{61CA5A7A-5A42-4714-ABD4-24221D01AEDC}" dt="2021-02-14T11:21:23.435" v="604" actId="478"/>
          <ac:picMkLst>
            <pc:docMk/>
            <pc:sldMk cId="2321732927" sldId="266"/>
            <ac:picMk id="2" creationId="{81F049FF-998E-45BF-AFD2-A88DC6E21F3A}"/>
          </ac:picMkLst>
        </pc:picChg>
        <pc:picChg chg="del">
          <ac:chgData name="Andrew Beatty" userId="b3294954-d4b5-4a40-95d7-bd84a7c4023c" providerId="ADAL" clId="{61CA5A7A-5A42-4714-ABD4-24221D01AEDC}" dt="2021-02-10T12:05:08.314" v="19" actId="478"/>
          <ac:picMkLst>
            <pc:docMk/>
            <pc:sldMk cId="2321732927" sldId="266"/>
            <ac:picMk id="2" creationId="{FFCAC1DA-EC7E-4418-97AB-DDECFE2E67A9}"/>
          </ac:picMkLst>
        </pc:picChg>
        <pc:picChg chg="add del mod">
          <ac:chgData name="Andrew Beatty" userId="b3294954-d4b5-4a40-95d7-bd84a7c4023c" providerId="ADAL" clId="{61CA5A7A-5A42-4714-ABD4-24221D01AEDC}" dt="2021-02-14T12:13:32.998" v="1229"/>
          <ac:picMkLst>
            <pc:docMk/>
            <pc:sldMk cId="2321732927" sldId="266"/>
            <ac:picMk id="3" creationId="{54738985-C7F3-47D1-9A12-C7926EB5E93B}"/>
          </ac:picMkLst>
        </pc:picChg>
        <pc:picChg chg="add del mod">
          <ac:chgData name="Andrew Beatty" userId="b3294954-d4b5-4a40-95d7-bd84a7c4023c" providerId="ADAL" clId="{61CA5A7A-5A42-4714-ABD4-24221D01AEDC}" dt="2021-02-10T14:26:28.354" v="259" actId="478"/>
          <ac:picMkLst>
            <pc:docMk/>
            <pc:sldMk cId="2321732927" sldId="266"/>
            <ac:picMk id="3" creationId="{E9BB4A8B-CA3B-410F-9F05-7FF26BAB8BC5}"/>
          </ac:picMkLst>
        </pc:picChg>
        <pc:picChg chg="add mod">
          <ac:chgData name="Andrew Beatty" userId="b3294954-d4b5-4a40-95d7-bd84a7c4023c" providerId="ADAL" clId="{61CA5A7A-5A42-4714-ABD4-24221D01AEDC}" dt="2021-02-14T12:22:55.842" v="1273"/>
          <ac:picMkLst>
            <pc:docMk/>
            <pc:sldMk cId="2321732927" sldId="266"/>
            <ac:picMk id="4" creationId="{7479D7C2-4FE1-415F-B5BD-FC5E3A11E6BB}"/>
          </ac:picMkLst>
        </pc:picChg>
      </pc:sldChg>
      <pc:sldChg chg="del modTransition">
        <pc:chgData name="Andrew Beatty" userId="b3294954-d4b5-4a40-95d7-bd84a7c4023c" providerId="ADAL" clId="{61CA5A7A-5A42-4714-ABD4-24221D01AEDC}" dt="2021-02-10T12:10:21.678" v="225" actId="47"/>
        <pc:sldMkLst>
          <pc:docMk/>
          <pc:sldMk cId="2570681878" sldId="267"/>
        </pc:sldMkLst>
      </pc:sldChg>
      <pc:sldChg chg="addSp delSp modSp mod modTransition modAnim">
        <pc:chgData name="Andrew Beatty" userId="b3294954-d4b5-4a40-95d7-bd84a7c4023c" providerId="ADAL" clId="{61CA5A7A-5A42-4714-ABD4-24221D01AEDC}" dt="2021-02-14T12:38:18.952" v="1281"/>
        <pc:sldMkLst>
          <pc:docMk/>
          <pc:sldMk cId="1096342370" sldId="268"/>
        </pc:sldMkLst>
        <pc:spChg chg="mod">
          <ac:chgData name="Andrew Beatty" userId="b3294954-d4b5-4a40-95d7-bd84a7c4023c" providerId="ADAL" clId="{61CA5A7A-5A42-4714-ABD4-24221D01AEDC}" dt="2021-02-10T12:10:55.859" v="249" actId="20577"/>
          <ac:spMkLst>
            <pc:docMk/>
            <pc:sldMk cId="1096342370" sldId="268"/>
            <ac:spMk id="2" creationId="{9B0CD061-881E-41A8-9B01-DE0C18181D5A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1096342370" sldId="268"/>
            <ac:picMk id="3" creationId="{89F29E4D-5EBE-4826-B898-E25D637AE67F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1096342370" sldId="268"/>
            <ac:picMk id="3" creationId="{B2BF9066-32FA-418A-BA19-3DC119B52EB4}"/>
          </ac:picMkLst>
        </pc:picChg>
        <pc:picChg chg="add mod">
          <ac:chgData name="Andrew Beatty" userId="b3294954-d4b5-4a40-95d7-bd84a7c4023c" providerId="ADAL" clId="{61CA5A7A-5A42-4714-ABD4-24221D01AEDC}" dt="2021-02-14T12:38:18.952" v="1281"/>
          <ac:picMkLst>
            <pc:docMk/>
            <pc:sldMk cId="1096342370" sldId="268"/>
            <ac:picMk id="4" creationId="{351FFCCA-701F-46A1-B08D-0E2499C8048B}"/>
          </ac:picMkLst>
        </pc:picChg>
      </pc:sldChg>
      <pc:sldChg chg="addSp delSp modSp new del mod modTransition delAnim modAnim">
        <pc:chgData name="Andrew Beatty" userId="b3294954-d4b5-4a40-95d7-bd84a7c4023c" providerId="ADAL" clId="{61CA5A7A-5A42-4714-ABD4-24221D01AEDC}" dt="2021-02-14T12:36:03.838" v="1279" actId="47"/>
        <pc:sldMkLst>
          <pc:docMk/>
          <pc:sldMk cId="1972136084" sldId="269"/>
        </pc:sldMkLst>
        <pc:spChg chg="del">
          <ac:chgData name="Andrew Beatty" userId="b3294954-d4b5-4a40-95d7-bd84a7c4023c" providerId="ADAL" clId="{61CA5A7A-5A42-4714-ABD4-24221D01AEDC}" dt="2021-02-10T13:17:36.369" v="256" actId="478"/>
          <ac:spMkLst>
            <pc:docMk/>
            <pc:sldMk cId="1972136084" sldId="269"/>
            <ac:spMk id="2" creationId="{F02F679D-63DE-4384-BCA0-70CF65D96577}"/>
          </ac:spMkLst>
        </pc:spChg>
        <pc:spChg chg="del">
          <ac:chgData name="Andrew Beatty" userId="b3294954-d4b5-4a40-95d7-bd84a7c4023c" providerId="ADAL" clId="{61CA5A7A-5A42-4714-ABD4-24221D01AEDC}" dt="2021-02-10T13:17:37.518" v="257" actId="478"/>
          <ac:spMkLst>
            <pc:docMk/>
            <pc:sldMk cId="1972136084" sldId="269"/>
            <ac:spMk id="3" creationId="{4AAD0F49-5929-4AE6-8038-8CE7EB102BDA}"/>
          </ac:spMkLst>
        </pc:spChg>
        <pc:picChg chg="add del mod">
          <ac:chgData name="Andrew Beatty" userId="b3294954-d4b5-4a40-95d7-bd84a7c4023c" providerId="ADAL" clId="{61CA5A7A-5A42-4714-ABD4-24221D01AEDC}" dt="2021-02-14T11:22:31.316" v="634" actId="478"/>
          <ac:picMkLst>
            <pc:docMk/>
            <pc:sldMk cId="1972136084" sldId="269"/>
            <ac:picMk id="2" creationId="{D2F4E1E1-32EE-4C78-BFA6-A1C3BAA6D516}"/>
          </ac:picMkLst>
        </pc:picChg>
        <pc:picChg chg="add del mod">
          <ac:chgData name="Andrew Beatty" userId="b3294954-d4b5-4a40-95d7-bd84a7c4023c" providerId="ADAL" clId="{61CA5A7A-5A42-4714-ABD4-24221D01AEDC}" dt="2021-02-10T14:26:31.215" v="260" actId="478"/>
          <ac:picMkLst>
            <pc:docMk/>
            <pc:sldMk cId="1972136084" sldId="269"/>
            <ac:picMk id="4" creationId="{F1565F48-FA20-46D4-A913-0C891F79393E}"/>
          </ac:picMkLst>
        </pc:picChg>
      </pc:sldChg>
      <pc:sldChg chg="delSp del modTransition modAnim">
        <pc:chgData name="Andrew Beatty" userId="b3294954-d4b5-4a40-95d7-bd84a7c4023c" providerId="ADAL" clId="{61CA5A7A-5A42-4714-ABD4-24221D01AEDC}" dt="2021-02-10T12:10:17.485" v="223" actId="47"/>
        <pc:sldMkLst>
          <pc:docMk/>
          <pc:sldMk cId="3213500671" sldId="269"/>
        </pc:sldMkLst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3213500671" sldId="269"/>
            <ac:picMk id="15" creationId="{23814A60-96A0-4ED1-994A-F047BB38582B}"/>
          </ac:picMkLst>
        </pc:picChg>
      </pc:sldChg>
      <pc:sldChg chg="del modTransition">
        <pc:chgData name="Andrew Beatty" userId="b3294954-d4b5-4a40-95d7-bd84a7c4023c" providerId="ADAL" clId="{61CA5A7A-5A42-4714-ABD4-24221D01AEDC}" dt="2021-02-10T12:10:23.582" v="226" actId="47"/>
        <pc:sldMkLst>
          <pc:docMk/>
          <pc:sldMk cId="1358076835" sldId="270"/>
        </pc:sldMkLst>
      </pc:sldChg>
      <pc:sldChg chg="addSp delSp modSp new mod ord modTransition modAnim">
        <pc:chgData name="Andrew Beatty" userId="b3294954-d4b5-4a40-95d7-bd84a7c4023c" providerId="ADAL" clId="{61CA5A7A-5A42-4714-ABD4-24221D01AEDC}" dt="2021-02-14T12:41:10.270" v="1318" actId="20577"/>
        <pc:sldMkLst>
          <pc:docMk/>
          <pc:sldMk cId="3663289443" sldId="270"/>
        </pc:sldMkLst>
        <pc:spChg chg="mod">
          <ac:chgData name="Andrew Beatty" userId="b3294954-d4b5-4a40-95d7-bd84a7c4023c" providerId="ADAL" clId="{61CA5A7A-5A42-4714-ABD4-24221D01AEDC}" dt="2021-02-14T11:19:05.934" v="444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61CA5A7A-5A42-4714-ABD4-24221D01AEDC}" dt="2021-02-14T12:41:10.270" v="1318" actId="20577"/>
          <ac:spMkLst>
            <pc:docMk/>
            <pc:sldMk cId="3663289443" sldId="270"/>
            <ac:spMk id="3" creationId="{4667DE43-A96F-4FED-9CD8-AFF9B88E169C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3663289443" sldId="270"/>
            <ac:picMk id="4" creationId="{7F9FCF37-022A-435A-AA8A-1FEA3B1B3ACB}"/>
          </ac:picMkLst>
        </pc:picChg>
        <pc:picChg chg="add mod">
          <ac:chgData name="Andrew Beatty" userId="b3294954-d4b5-4a40-95d7-bd84a7c4023c" providerId="ADAL" clId="{61CA5A7A-5A42-4714-ABD4-24221D01AEDC}" dt="2021-02-14T12:37:58.259" v="1280"/>
          <ac:picMkLst>
            <pc:docMk/>
            <pc:sldMk cId="3663289443" sldId="270"/>
            <ac:picMk id="5" creationId="{D86819F1-3DE3-4500-94DA-C7F7131C551C}"/>
          </ac:picMkLst>
        </pc:picChg>
      </pc:sldChg>
      <pc:sldChg chg="new del">
        <pc:chgData name="Andrew Beatty" userId="b3294954-d4b5-4a40-95d7-bd84a7c4023c" providerId="ADAL" clId="{61CA5A7A-5A42-4714-ABD4-24221D01AEDC}" dt="2021-02-14T12:04:17.473" v="638" actId="47"/>
        <pc:sldMkLst>
          <pc:docMk/>
          <pc:sldMk cId="1444921040" sldId="271"/>
        </pc:sldMkLst>
      </pc:sldChg>
      <pc:sldChg chg="addSp modSp new mod modTransition">
        <pc:chgData name="Andrew Beatty" userId="b3294954-d4b5-4a40-95d7-bd84a7c4023c" providerId="ADAL" clId="{61CA5A7A-5A42-4714-ABD4-24221D01AEDC}" dt="2021-02-14T12:40:43.168" v="1283" actId="20577"/>
        <pc:sldMkLst>
          <pc:docMk/>
          <pc:sldMk cId="2914687073" sldId="271"/>
        </pc:sldMkLst>
        <pc:spChg chg="mod">
          <ac:chgData name="Andrew Beatty" userId="b3294954-d4b5-4a40-95d7-bd84a7c4023c" providerId="ADAL" clId="{61CA5A7A-5A42-4714-ABD4-24221D01AEDC}" dt="2021-02-14T12:04:33.971" v="659" actId="20577"/>
          <ac:spMkLst>
            <pc:docMk/>
            <pc:sldMk cId="2914687073" sldId="271"/>
            <ac:spMk id="2" creationId="{ABD554B1-7B1D-4D19-8751-9D4A7EF8CFDB}"/>
          </ac:spMkLst>
        </pc:spChg>
        <pc:spChg chg="mod">
          <ac:chgData name="Andrew Beatty" userId="b3294954-d4b5-4a40-95d7-bd84a7c4023c" providerId="ADAL" clId="{61CA5A7A-5A42-4714-ABD4-24221D01AEDC}" dt="2021-02-14T12:40:43.168" v="1283" actId="20577"/>
          <ac:spMkLst>
            <pc:docMk/>
            <pc:sldMk cId="2914687073" sldId="271"/>
            <ac:spMk id="3" creationId="{284A2638-FED2-4035-A7A6-4F23B578120B}"/>
          </ac:spMkLst>
        </pc:spChg>
        <pc:picChg chg="add mod">
          <ac:chgData name="Andrew Beatty" userId="b3294954-d4b5-4a40-95d7-bd84a7c4023c" providerId="ADAL" clId="{61CA5A7A-5A42-4714-ABD4-24221D01AEDC}" dt="2021-02-14T12:25:00.482" v="1274"/>
          <ac:picMkLst>
            <pc:docMk/>
            <pc:sldMk cId="2914687073" sldId="271"/>
            <ac:picMk id="4" creationId="{354B87EA-74D3-47AF-9306-17E4F79DD1D7}"/>
          </ac:picMkLst>
        </pc:picChg>
      </pc:sldChg>
      <pc:sldChg chg="new del ord">
        <pc:chgData name="Andrew Beatty" userId="b3294954-d4b5-4a40-95d7-bd84a7c4023c" providerId="ADAL" clId="{61CA5A7A-5A42-4714-ABD4-24221D01AEDC}" dt="2021-02-14T11:16:54.010" v="360" actId="47"/>
        <pc:sldMkLst>
          <pc:docMk/>
          <pc:sldMk cId="4077429174" sldId="271"/>
        </pc:sldMkLst>
      </pc:sldChg>
      <pc:sldChg chg="addSp delSp modSp new mod modTransition modAnim">
        <pc:chgData name="Andrew Beatty" userId="b3294954-d4b5-4a40-95d7-bd84a7c4023c" providerId="ADAL" clId="{61CA5A7A-5A42-4714-ABD4-24221D01AEDC}" dt="2021-02-14T12:35:48.927" v="1278"/>
        <pc:sldMkLst>
          <pc:docMk/>
          <pc:sldMk cId="3322838377" sldId="272"/>
        </pc:sldMkLst>
        <pc:spChg chg="del">
          <ac:chgData name="Andrew Beatty" userId="b3294954-d4b5-4a40-95d7-bd84a7c4023c" providerId="ADAL" clId="{61CA5A7A-5A42-4714-ABD4-24221D01AEDC}" dt="2021-02-14T12:25:14.776" v="1276" actId="478"/>
          <ac:spMkLst>
            <pc:docMk/>
            <pc:sldMk cId="3322838377" sldId="272"/>
            <ac:spMk id="2" creationId="{354E8232-0B6C-4780-A637-287F2263D74C}"/>
          </ac:spMkLst>
        </pc:spChg>
        <pc:spChg chg="del">
          <ac:chgData name="Andrew Beatty" userId="b3294954-d4b5-4a40-95d7-bd84a7c4023c" providerId="ADAL" clId="{61CA5A7A-5A42-4714-ABD4-24221D01AEDC}" dt="2021-02-14T12:25:16.134" v="1277" actId="478"/>
          <ac:spMkLst>
            <pc:docMk/>
            <pc:sldMk cId="3322838377" sldId="272"/>
            <ac:spMk id="3" creationId="{3A9018A6-7FE7-4871-950F-27F3FDBA4D8F}"/>
          </ac:spMkLst>
        </pc:spChg>
        <pc:picChg chg="add mod">
          <ac:chgData name="Andrew Beatty" userId="b3294954-d4b5-4a40-95d7-bd84a7c4023c" providerId="ADAL" clId="{61CA5A7A-5A42-4714-ABD4-24221D01AEDC}" dt="2021-02-14T12:35:48.927" v="1278"/>
          <ac:picMkLst>
            <pc:docMk/>
            <pc:sldMk cId="3322838377" sldId="272"/>
            <ac:picMk id="4" creationId="{C0BDD82B-C09E-4B36-9173-19D94A3D4C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functions </a:t>
            </a:r>
            <a:r>
              <a:rPr lang="en-GB" sz="4400" dirty="0"/>
              <a:t>Part1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4111130" y="-532268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Defined by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Called By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4001492" y="2029047"/>
            <a:ext cx="65585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nameOfFunction</a:t>
            </a:r>
            <a:r>
              <a:rPr lang="en-GB" dirty="0"/>
              <a:t>(arg1, arg2):</a:t>
            </a:r>
          </a:p>
          <a:p>
            <a:r>
              <a:rPr lang="en-GB" dirty="0"/>
              <a:t>	#statements	</a:t>
            </a:r>
          </a:p>
          <a:p>
            <a:r>
              <a:rPr lang="en-GB" dirty="0"/>
              <a:t>	return  value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BE43E-4FA2-46CE-9F00-1275C3B64E50}"/>
              </a:ext>
            </a:extLst>
          </p:cNvPr>
          <p:cNvSpPr/>
          <p:nvPr/>
        </p:nvSpPr>
        <p:spPr>
          <a:xfrm>
            <a:off x="4001492" y="3334555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lambda </a:t>
            </a:r>
            <a:r>
              <a:rPr lang="en-GB" dirty="0" err="1"/>
              <a:t>arg</a:t>
            </a:r>
            <a:r>
              <a:rPr lang="en-GB" dirty="0"/>
              <a:t> : </a:t>
            </a:r>
            <a:r>
              <a:rPr lang="en-GB" dirty="0" err="1"/>
              <a:t>arg</a:t>
            </a:r>
            <a:r>
              <a:rPr lang="en-GB" dirty="0"/>
              <a:t> * 2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9D3-E76E-4F1B-A226-324A44630725}"/>
              </a:ext>
            </a:extLst>
          </p:cNvPr>
          <p:cNvSpPr/>
          <p:nvPr/>
        </p:nvSpPr>
        <p:spPr>
          <a:xfrm>
            <a:off x="3850415" y="413079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print(“hi “, 2, [] )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6DE64-8FEA-4E5C-BDF0-0D0FAD7F80CF}"/>
              </a:ext>
            </a:extLst>
          </p:cNvPr>
          <p:cNvSpPr/>
          <p:nvPr/>
        </p:nvSpPr>
        <p:spPr>
          <a:xfrm>
            <a:off x="3850414" y="4622082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x(99 )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63C09-E5A1-4E8D-8366-EAA498E9BB11}"/>
              </a:ext>
            </a:extLst>
          </p:cNvPr>
          <p:cNvSpPr/>
          <p:nvPr/>
        </p:nvSpPr>
        <p:spPr>
          <a:xfrm>
            <a:off x="3850413" y="5212475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print(“var is”,  99, </a:t>
            </a:r>
            <a:r>
              <a:rPr lang="en-GB" dirty="0" err="1"/>
              <a:t>sep</a:t>
            </a:r>
            <a:r>
              <a:rPr lang="en-GB" dirty="0"/>
              <a:t>=“:”)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4B1-7B1D-4D19-8751-9D4A7EF8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638-FED2-4035-A7A6-4F23B578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your code into manageable chunks</a:t>
            </a:r>
          </a:p>
          <a:p>
            <a:r>
              <a:rPr lang="en-IE" dirty="0"/>
              <a:t>Package reusable parts of your code</a:t>
            </a:r>
          </a:p>
          <a:p>
            <a:r>
              <a:rPr lang="en-IE" dirty="0"/>
              <a:t>Try to think of the interface to (arguments) and from (return) each function</a:t>
            </a:r>
          </a:p>
          <a:p>
            <a:pPr lvl="1"/>
            <a:r>
              <a:rPr lang="en-IE" dirty="0"/>
              <a:t>When using a function you usually don’t have to worry about how the function performs a task.</a:t>
            </a:r>
          </a:p>
          <a:p>
            <a:r>
              <a:rPr lang="en-IE" dirty="0"/>
              <a:t>There is copious amount of theory as to how a program is divided up</a:t>
            </a:r>
          </a:p>
          <a:p>
            <a:pPr lvl="1"/>
            <a:r>
              <a:rPr lang="en-IE" dirty="0"/>
              <a:t>Functional Programming </a:t>
            </a:r>
          </a:p>
          <a:p>
            <a:pPr lvl="1"/>
            <a:r>
              <a:rPr lang="en-IE" dirty="0"/>
              <a:t>Object Orientated Programming </a:t>
            </a:r>
          </a:p>
          <a:p>
            <a:pPr lvl="1"/>
            <a:r>
              <a:rPr lang="en-IE" dirty="0"/>
              <a:t>etc</a:t>
            </a:r>
          </a:p>
          <a:p>
            <a:r>
              <a:rPr lang="en-IE" dirty="0"/>
              <a:t>We will look at modules later</a:t>
            </a:r>
          </a:p>
        </p:txBody>
      </p:sp>
    </p:spTree>
    <p:extLst>
      <p:ext uri="{BB962C8B-B14F-4D97-AF65-F5344CB8AC3E}">
        <p14:creationId xmlns:p14="http://schemas.microsoft.com/office/powerpoint/2010/main" val="291468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3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you need for the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Global vs local variables</a:t>
            </a:r>
          </a:p>
          <a:p>
            <a:r>
              <a:rPr lang="en-IE" dirty="0"/>
              <a:t>Flexible number of arguments</a:t>
            </a:r>
          </a:p>
          <a:p>
            <a:r>
              <a:rPr lang="en-IE" dirty="0"/>
              <a:t>Flexible number of named arguments</a:t>
            </a:r>
          </a:p>
          <a:p>
            <a:r>
              <a:rPr lang="en-IE" dirty="0"/>
              <a:t>More that one </a:t>
            </a:r>
            <a:r>
              <a:rPr lang="en-IE"/>
              <a:t>return value</a:t>
            </a:r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sz="3200" b="1" dirty="0"/>
              <a:t>Anonymous Functions</a:t>
            </a:r>
          </a:p>
          <a:p>
            <a:r>
              <a:rPr lang="en-IE" dirty="0"/>
              <a:t>Lambda functions</a:t>
            </a:r>
          </a:p>
          <a:p>
            <a:r>
              <a:rPr lang="en-IE" dirty="0"/>
              <a:t>Variables can be functions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022397c6-a0dd-4bd1-b5b2-3083c75319a8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3b79411a-74a9-4456-bf24-7becf0a1874f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3607</TotalTime>
  <Words>222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functions Part1</vt:lpstr>
      <vt:lpstr>Structured programming theorem </vt:lpstr>
      <vt:lpstr>functions</vt:lpstr>
      <vt:lpstr>PowerPoint Presentation</vt:lpstr>
      <vt:lpstr>How to use functions</vt:lpstr>
      <vt:lpstr>PowerPoint Presentation</vt:lpstr>
      <vt:lpstr>More than you need for the moment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11</cp:revision>
  <dcterms:created xsi:type="dcterms:W3CDTF">2021-01-04T12:46:45Z</dcterms:created>
  <dcterms:modified xsi:type="dcterms:W3CDTF">2021-03-22T20:00:20Z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