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2200E-AF22-4AFE-BFBF-EE1F18A5521E}" v="2" dt="2021-03-22T20:07:4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09A913A8-0920-4EF4-90EB-245F7CE98A9C}"/>
    <pc:docChg chg="custSel addSld delSld modSld">
      <pc:chgData name="Andrew Beatty" userId="b3294954-d4b5-4a40-95d7-bd84a7c4023c" providerId="ADAL" clId="{09A913A8-0920-4EF4-90EB-245F7CE98A9C}" dt="2021-02-14T13:16:50.827" v="51" actId="20577"/>
      <pc:docMkLst>
        <pc:docMk/>
      </pc:docMkLst>
      <pc:sldChg chg="addSp delSp modSp mod modTransition modAnim">
        <pc:chgData name="Andrew Beatty" userId="b3294954-d4b5-4a40-95d7-bd84a7c4023c" providerId="ADAL" clId="{09A913A8-0920-4EF4-90EB-245F7CE98A9C}" dt="2021-02-14T12:51:23.214" v="37"/>
        <pc:sldMkLst>
          <pc:docMk/>
          <pc:sldMk cId="1857251170" sldId="256"/>
        </pc:sldMkLst>
        <pc:spChg chg="mod">
          <ac:chgData name="Andrew Beatty" userId="b3294954-d4b5-4a40-95d7-bd84a7c4023c" providerId="ADAL" clId="{09A913A8-0920-4EF4-90EB-245F7CE98A9C}" dt="2021-02-14T12:39:52.422" v="1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09A913A8-0920-4EF4-90EB-245F7CE98A9C}" dt="2021-02-14T12:42:11.501" v="36"/>
          <ac:picMkLst>
            <pc:docMk/>
            <pc:sldMk cId="1857251170" sldId="256"/>
            <ac:picMk id="7" creationId="{969622DE-A88F-4A0C-BA4D-93F0DFCACA01}"/>
          </ac:picMkLst>
        </pc:picChg>
        <pc:picChg chg="add mod">
          <ac:chgData name="Andrew Beatty" userId="b3294954-d4b5-4a40-95d7-bd84a7c4023c" providerId="ADAL" clId="{09A913A8-0920-4EF4-90EB-245F7CE98A9C}" dt="2021-02-14T12:51:23.214" v="37"/>
          <ac:picMkLst>
            <pc:docMk/>
            <pc:sldMk cId="1857251170" sldId="256"/>
            <ac:picMk id="8" creationId="{51674CD6-68A8-4CB2-8559-CA4BCC00E5BE}"/>
          </ac:picMkLst>
        </pc:picChg>
      </pc:sldChg>
      <pc:sldChg chg="del">
        <pc:chgData name="Andrew Beatty" userId="b3294954-d4b5-4a40-95d7-bd84a7c4023c" providerId="ADAL" clId="{09A913A8-0920-4EF4-90EB-245F7CE98A9C}" dt="2021-02-14T12:39:54.923" v="2" actId="47"/>
        <pc:sldMkLst>
          <pc:docMk/>
          <pc:sldMk cId="2302812548" sldId="263"/>
        </pc:sldMkLst>
      </pc:sldChg>
      <pc:sldChg chg="del">
        <pc:chgData name="Andrew Beatty" userId="b3294954-d4b5-4a40-95d7-bd84a7c4023c" providerId="ADAL" clId="{09A913A8-0920-4EF4-90EB-245F7CE98A9C}" dt="2021-02-14T12:39:56.340" v="3" actId="47"/>
        <pc:sldMkLst>
          <pc:docMk/>
          <pc:sldMk cId="4219233715" sldId="264"/>
        </pc:sldMkLst>
      </pc:sldChg>
      <pc:sldChg chg="del">
        <pc:chgData name="Andrew Beatty" userId="b3294954-d4b5-4a40-95d7-bd84a7c4023c" providerId="ADAL" clId="{09A913A8-0920-4EF4-90EB-245F7CE98A9C}" dt="2021-02-14T12:39:57.237" v="4" actId="47"/>
        <pc:sldMkLst>
          <pc:docMk/>
          <pc:sldMk cId="2321732927" sldId="266"/>
        </pc:sldMkLst>
      </pc:sldChg>
      <pc:sldChg chg="addSp delSp modSp modTransition modAnim">
        <pc:chgData name="Andrew Beatty" userId="b3294954-d4b5-4a40-95d7-bd84a7c4023c" providerId="ADAL" clId="{09A913A8-0920-4EF4-90EB-245F7CE98A9C}" dt="2021-02-14T13:13:41.015" v="43"/>
        <pc:sldMkLst>
          <pc:docMk/>
          <pc:sldMk cId="1096342370" sldId="268"/>
        </pc:sldMkLst>
        <pc:picChg chg="del">
          <ac:chgData name="Andrew Beatty" userId="b3294954-d4b5-4a40-95d7-bd84a7c4023c" providerId="ADAL" clId="{09A913A8-0920-4EF4-90EB-245F7CE98A9C}" dt="2021-02-14T12:42:11.501" v="36"/>
          <ac:picMkLst>
            <pc:docMk/>
            <pc:sldMk cId="1096342370" sldId="268"/>
            <ac:picMk id="4" creationId="{351FFCCA-701F-46A1-B08D-0E2499C8048B}"/>
          </ac:picMkLst>
        </pc:picChg>
        <pc:picChg chg="add mod">
          <ac:chgData name="Andrew Beatty" userId="b3294954-d4b5-4a40-95d7-bd84a7c4023c" providerId="ADAL" clId="{09A913A8-0920-4EF4-90EB-245F7CE98A9C}" dt="2021-02-14T13:13:41.015" v="43"/>
          <ac:picMkLst>
            <pc:docMk/>
            <pc:sldMk cId="1096342370" sldId="268"/>
            <ac:picMk id="5" creationId="{B95517E2-25BA-4ABD-B2A2-E4DB55F8CF07}"/>
          </ac:picMkLst>
        </pc:picChg>
      </pc:sldChg>
      <pc:sldChg chg="addSp delSp modSp mod modTransition modAnim">
        <pc:chgData name="Andrew Beatty" userId="b3294954-d4b5-4a40-95d7-bd84a7c4023c" providerId="ADAL" clId="{09A913A8-0920-4EF4-90EB-245F7CE98A9C}" dt="2021-02-14T13:16:50.827" v="51" actId="20577"/>
        <pc:sldMkLst>
          <pc:docMk/>
          <pc:sldMk cId="3663289443" sldId="270"/>
        </pc:sldMkLst>
        <pc:spChg chg="mod">
          <ac:chgData name="Andrew Beatty" userId="b3294954-d4b5-4a40-95d7-bd84a7c4023c" providerId="ADAL" clId="{09A913A8-0920-4EF4-90EB-245F7CE98A9C}" dt="2021-02-14T13:16:50.827" v="51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09A913A8-0920-4EF4-90EB-245F7CE98A9C}" dt="2021-02-14T12:42:11.501" v="36"/>
          <ac:picMkLst>
            <pc:docMk/>
            <pc:sldMk cId="3663289443" sldId="270"/>
            <ac:picMk id="5" creationId="{D86819F1-3DE3-4500-94DA-C7F7131C551C}"/>
          </ac:picMkLst>
        </pc:picChg>
        <pc:picChg chg="add mod">
          <ac:chgData name="Andrew Beatty" userId="b3294954-d4b5-4a40-95d7-bd84a7c4023c" providerId="ADAL" clId="{09A913A8-0920-4EF4-90EB-245F7CE98A9C}" dt="2021-02-14T12:52:39.144" v="38"/>
          <ac:picMkLst>
            <pc:docMk/>
            <pc:sldMk cId="3663289443" sldId="270"/>
            <ac:picMk id="6" creationId="{5A32B259-01B8-414D-9933-AF15646DD477}"/>
          </ac:picMkLst>
        </pc:picChg>
      </pc:sldChg>
      <pc:sldChg chg="addSp delSp modSp new mod modTransition modAnim">
        <pc:chgData name="Andrew Beatty" userId="b3294954-d4b5-4a40-95d7-bd84a7c4023c" providerId="ADAL" clId="{09A913A8-0920-4EF4-90EB-245F7CE98A9C}" dt="2021-02-14T13:12:20.347" v="42"/>
        <pc:sldMkLst>
          <pc:docMk/>
          <pc:sldMk cId="2850351471" sldId="271"/>
        </pc:sldMkLst>
        <pc:spChg chg="del">
          <ac:chgData name="Andrew Beatty" userId="b3294954-d4b5-4a40-95d7-bd84a7c4023c" providerId="ADAL" clId="{09A913A8-0920-4EF4-90EB-245F7CE98A9C}" dt="2021-02-14T12:52:52.938" v="40" actId="478"/>
          <ac:spMkLst>
            <pc:docMk/>
            <pc:sldMk cId="2850351471" sldId="271"/>
            <ac:spMk id="2" creationId="{AD0DF935-08CE-4A08-9FAB-4A6E0D7D7787}"/>
          </ac:spMkLst>
        </pc:spChg>
        <pc:spChg chg="del">
          <ac:chgData name="Andrew Beatty" userId="b3294954-d4b5-4a40-95d7-bd84a7c4023c" providerId="ADAL" clId="{09A913A8-0920-4EF4-90EB-245F7CE98A9C}" dt="2021-02-14T12:52:54.724" v="41" actId="478"/>
          <ac:spMkLst>
            <pc:docMk/>
            <pc:sldMk cId="2850351471" sldId="271"/>
            <ac:spMk id="3" creationId="{A3C50652-2E7F-4E17-87CA-A7008FC0781B}"/>
          </ac:spMkLst>
        </pc:spChg>
        <pc:picChg chg="add mod">
          <ac:chgData name="Andrew Beatty" userId="b3294954-d4b5-4a40-95d7-bd84a7c4023c" providerId="ADAL" clId="{09A913A8-0920-4EF4-90EB-245F7CE98A9C}" dt="2021-02-14T13:12:20.347" v="42"/>
          <ac:picMkLst>
            <pc:docMk/>
            <pc:sldMk cId="2850351471" sldId="271"/>
            <ac:picMk id="4" creationId="{E32B041D-B56E-4EA7-B1D1-06AB0D970B35}"/>
          </ac:picMkLst>
        </pc:picChg>
      </pc:sldChg>
      <pc:sldChg chg="del">
        <pc:chgData name="Andrew Beatty" userId="b3294954-d4b5-4a40-95d7-bd84a7c4023c" providerId="ADAL" clId="{09A913A8-0920-4EF4-90EB-245F7CE98A9C}" dt="2021-02-14T12:39:58.266" v="5" actId="47"/>
        <pc:sldMkLst>
          <pc:docMk/>
          <pc:sldMk cId="2914687073" sldId="271"/>
        </pc:sldMkLst>
      </pc:sldChg>
      <pc:sldChg chg="del">
        <pc:chgData name="Andrew Beatty" userId="b3294954-d4b5-4a40-95d7-bd84a7c4023c" providerId="ADAL" clId="{09A913A8-0920-4EF4-90EB-245F7CE98A9C}" dt="2021-02-14T12:39:59.202" v="6" actId="47"/>
        <pc:sldMkLst>
          <pc:docMk/>
          <pc:sldMk cId="3322838377" sldId="272"/>
        </pc:sldMkLst>
      </pc:sldChg>
    </pc:docChg>
  </pc:docChgLst>
  <pc:docChgLst>
    <pc:chgData name="Andrew Beatty" userId="b3294954-d4b5-4a40-95d7-bd84a7c4023c" providerId="ADAL" clId="{3862200E-AF22-4AFE-BFBF-EE1F18A5521E}"/>
    <pc:docChg chg="delSld modSld">
      <pc:chgData name="Andrew Beatty" userId="b3294954-d4b5-4a40-95d7-bd84a7c4023c" providerId="ADAL" clId="{3862200E-AF22-4AFE-BFBF-EE1F18A5521E}" dt="2021-03-22T20:07:53.568" v="2" actId="47"/>
      <pc:docMkLst>
        <pc:docMk/>
      </pc:docMkLst>
      <pc:sldChg chg="delSp modTransition modAnim">
        <pc:chgData name="Andrew Beatty" userId="b3294954-d4b5-4a40-95d7-bd84a7c4023c" providerId="ADAL" clId="{3862200E-AF22-4AFE-BFBF-EE1F18A5521E}" dt="2021-03-22T20:07:49.224" v="1"/>
        <pc:sldMkLst>
          <pc:docMk/>
          <pc:sldMk cId="1857251170" sldId="256"/>
        </pc:sldMkLst>
        <pc:picChg chg="del">
          <ac:chgData name="Andrew Beatty" userId="b3294954-d4b5-4a40-95d7-bd84a7c4023c" providerId="ADAL" clId="{3862200E-AF22-4AFE-BFBF-EE1F18A5521E}" dt="2021-03-22T20:07:49.224" v="1"/>
          <ac:picMkLst>
            <pc:docMk/>
            <pc:sldMk cId="1857251170" sldId="256"/>
            <ac:picMk id="8" creationId="{51674CD6-68A8-4CB2-8559-CA4BCC00E5BE}"/>
          </ac:picMkLst>
        </pc:picChg>
      </pc:sldChg>
      <pc:sldChg chg="delSp modTransition modAnim">
        <pc:chgData name="Andrew Beatty" userId="b3294954-d4b5-4a40-95d7-bd84a7c4023c" providerId="ADAL" clId="{3862200E-AF22-4AFE-BFBF-EE1F18A5521E}" dt="2021-03-22T20:07:49.224" v="1"/>
        <pc:sldMkLst>
          <pc:docMk/>
          <pc:sldMk cId="1096342370" sldId="268"/>
        </pc:sldMkLst>
        <pc:picChg chg="del">
          <ac:chgData name="Andrew Beatty" userId="b3294954-d4b5-4a40-95d7-bd84a7c4023c" providerId="ADAL" clId="{3862200E-AF22-4AFE-BFBF-EE1F18A5521E}" dt="2021-03-22T20:07:49.224" v="1"/>
          <ac:picMkLst>
            <pc:docMk/>
            <pc:sldMk cId="1096342370" sldId="268"/>
            <ac:picMk id="5" creationId="{B95517E2-25BA-4ABD-B2A2-E4DB55F8CF07}"/>
          </ac:picMkLst>
        </pc:picChg>
      </pc:sldChg>
      <pc:sldChg chg="delSp modTransition modAnim">
        <pc:chgData name="Andrew Beatty" userId="b3294954-d4b5-4a40-95d7-bd84a7c4023c" providerId="ADAL" clId="{3862200E-AF22-4AFE-BFBF-EE1F18A5521E}" dt="2021-03-22T20:07:49.224" v="1"/>
        <pc:sldMkLst>
          <pc:docMk/>
          <pc:sldMk cId="3663289443" sldId="270"/>
        </pc:sldMkLst>
        <pc:picChg chg="del">
          <ac:chgData name="Andrew Beatty" userId="b3294954-d4b5-4a40-95d7-bd84a7c4023c" providerId="ADAL" clId="{3862200E-AF22-4AFE-BFBF-EE1F18A5521E}" dt="2021-03-22T20:07:49.224" v="1"/>
          <ac:picMkLst>
            <pc:docMk/>
            <pc:sldMk cId="3663289443" sldId="270"/>
            <ac:picMk id="6" creationId="{5A32B259-01B8-414D-9933-AF15646DD477}"/>
          </ac:picMkLst>
        </pc:picChg>
      </pc:sldChg>
      <pc:sldChg chg="del modTransition">
        <pc:chgData name="Andrew Beatty" userId="b3294954-d4b5-4a40-95d7-bd84a7c4023c" providerId="ADAL" clId="{3862200E-AF22-4AFE-BFBF-EE1F18A5521E}" dt="2021-03-22T20:07:53.568" v="2" actId="47"/>
        <pc:sldMkLst>
          <pc:docMk/>
          <pc:sldMk cId="285035147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Part2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you need for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 vs local variables </a:t>
            </a:r>
            <a:r>
              <a:rPr lang="en-IE"/>
              <a:t>(scope)</a:t>
            </a:r>
            <a:endParaRPr lang="en-IE" dirty="0"/>
          </a:p>
          <a:p>
            <a:r>
              <a:rPr lang="en-IE" dirty="0"/>
              <a:t>Flexible number of arguments</a:t>
            </a:r>
          </a:p>
          <a:p>
            <a:r>
              <a:rPr lang="en-IE" dirty="0"/>
              <a:t>Flexible number of named arguments</a:t>
            </a:r>
          </a:p>
          <a:p>
            <a:r>
              <a:rPr lang="en-IE" dirty="0"/>
              <a:t>More then one return value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3200" b="1" dirty="0"/>
              <a:t>Anonymous Functions</a:t>
            </a:r>
          </a:p>
          <a:p>
            <a:r>
              <a:rPr lang="en-IE" dirty="0"/>
              <a:t>Lambda functions</a:t>
            </a:r>
          </a:p>
          <a:p>
            <a:r>
              <a:rPr lang="en-IE" dirty="0"/>
              <a:t>Variables can be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purl.org/dc/terms/"/>
    <ds:schemaRef ds:uri="http://purl.org/dc/dcmitype/"/>
    <ds:schemaRef ds:uri="3b79411a-74a9-4456-bf24-7becf0a1874f"/>
    <ds:schemaRef ds:uri="http://schemas.microsoft.com/office/2006/metadata/properties"/>
    <ds:schemaRef ds:uri="http://purl.org/dc/elements/1.1/"/>
    <ds:schemaRef ds:uri="http://schemas.microsoft.com/office/2006/documentManagement/types"/>
    <ds:schemaRef ds:uri="022397c6-a0dd-4bd1-b5b2-3083c75319a8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3652</TotalTime>
  <Words>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functions Part2</vt:lpstr>
      <vt:lpstr>More than you need for the moment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12</cp:revision>
  <dcterms:created xsi:type="dcterms:W3CDTF">2021-01-04T12:46:45Z</dcterms:created>
  <dcterms:modified xsi:type="dcterms:W3CDTF">2021-03-22T20:07:56Z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