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0" r:id="rId6"/>
    <p:sldId id="271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725DF-D333-4539-BED3-2DA79703EF67}" v="2" dt="2021-03-22T20:07:31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4EC725DF-D333-4539-BED3-2DA79703EF67}"/>
    <pc:docChg chg="custSel modSld">
      <pc:chgData name="Andrew Beatty" userId="b3294954-d4b5-4a40-95d7-bd84a7c4023c" providerId="ADAL" clId="{4EC725DF-D333-4539-BED3-2DA79703EF67}" dt="2021-03-22T20:07:34.111" v="2" actId="478"/>
      <pc:docMkLst>
        <pc:docMk/>
      </pc:docMkLst>
      <pc:sldChg chg="delSp modTransition modAnim">
        <pc:chgData name="Andrew Beatty" userId="b3294954-d4b5-4a40-95d7-bd84a7c4023c" providerId="ADAL" clId="{4EC725DF-D333-4539-BED3-2DA79703EF67}" dt="2021-03-22T20:07:31.113" v="1"/>
        <pc:sldMkLst>
          <pc:docMk/>
          <pc:sldMk cId="1857251170" sldId="256"/>
        </pc:sldMkLst>
        <pc:picChg chg="del">
          <ac:chgData name="Andrew Beatty" userId="b3294954-d4b5-4a40-95d7-bd84a7c4023c" providerId="ADAL" clId="{4EC725DF-D333-4539-BED3-2DA79703EF67}" dt="2021-03-22T20:07:31.113" v="1"/>
          <ac:picMkLst>
            <pc:docMk/>
            <pc:sldMk cId="1857251170" sldId="256"/>
            <ac:picMk id="9" creationId="{EDF50CC4-794D-43E3-9D3A-58BF60831714}"/>
          </ac:picMkLst>
        </pc:picChg>
      </pc:sldChg>
      <pc:sldChg chg="delSp modTransition modAnim">
        <pc:chgData name="Andrew Beatty" userId="b3294954-d4b5-4a40-95d7-bd84a7c4023c" providerId="ADAL" clId="{4EC725DF-D333-4539-BED3-2DA79703EF67}" dt="2021-03-22T20:07:31.113" v="1"/>
        <pc:sldMkLst>
          <pc:docMk/>
          <pc:sldMk cId="1096342370" sldId="268"/>
        </pc:sldMkLst>
        <pc:picChg chg="del">
          <ac:chgData name="Andrew Beatty" userId="b3294954-d4b5-4a40-95d7-bd84a7c4023c" providerId="ADAL" clId="{4EC725DF-D333-4539-BED3-2DA79703EF67}" dt="2021-03-22T20:07:31.113" v="1"/>
          <ac:picMkLst>
            <pc:docMk/>
            <pc:sldMk cId="1096342370" sldId="268"/>
            <ac:picMk id="6" creationId="{1575DCC2-BAF5-4889-B107-D326CEE8EB11}"/>
          </ac:picMkLst>
        </pc:picChg>
      </pc:sldChg>
      <pc:sldChg chg="delSp modTransition modAnim">
        <pc:chgData name="Andrew Beatty" userId="b3294954-d4b5-4a40-95d7-bd84a7c4023c" providerId="ADAL" clId="{4EC725DF-D333-4539-BED3-2DA79703EF67}" dt="2021-03-22T20:07:31.113" v="1"/>
        <pc:sldMkLst>
          <pc:docMk/>
          <pc:sldMk cId="3663289443" sldId="270"/>
        </pc:sldMkLst>
        <pc:picChg chg="del">
          <ac:chgData name="Andrew Beatty" userId="b3294954-d4b5-4a40-95d7-bd84a7c4023c" providerId="ADAL" clId="{4EC725DF-D333-4539-BED3-2DA79703EF67}" dt="2021-03-22T20:07:31.113" v="1"/>
          <ac:picMkLst>
            <pc:docMk/>
            <pc:sldMk cId="3663289443" sldId="270"/>
            <ac:picMk id="7" creationId="{9B3B6835-2906-4646-9AC7-98F60387A7DC}"/>
          </ac:picMkLst>
        </pc:picChg>
      </pc:sldChg>
      <pc:sldChg chg="delSp mod modTransition delAnim">
        <pc:chgData name="Andrew Beatty" userId="b3294954-d4b5-4a40-95d7-bd84a7c4023c" providerId="ADAL" clId="{4EC725DF-D333-4539-BED3-2DA79703EF67}" dt="2021-03-22T20:07:34.111" v="2" actId="478"/>
        <pc:sldMkLst>
          <pc:docMk/>
          <pc:sldMk cId="2850351471" sldId="271"/>
        </pc:sldMkLst>
        <pc:picChg chg="del">
          <ac:chgData name="Andrew Beatty" userId="b3294954-d4b5-4a40-95d7-bd84a7c4023c" providerId="ADAL" clId="{4EC725DF-D333-4539-BED3-2DA79703EF67}" dt="2021-03-22T20:07:34.111" v="2" actId="478"/>
          <ac:picMkLst>
            <pc:docMk/>
            <pc:sldMk cId="2850351471" sldId="271"/>
            <ac:picMk id="6" creationId="{0DA29D32-7C73-4077-8F96-138DB66AA6B7}"/>
          </ac:picMkLst>
        </pc:picChg>
      </pc:sldChg>
    </pc:docChg>
  </pc:docChgLst>
  <pc:docChgLst>
    <pc:chgData name="Andrew Beatty" userId="b3294954-d4b5-4a40-95d7-bd84a7c4023c" providerId="ADAL" clId="{0E2FA711-43DF-444B-A158-1B82748F282D}"/>
    <pc:docChg chg="custSel modSld">
      <pc:chgData name="Andrew Beatty" userId="b3294954-d4b5-4a40-95d7-bd84a7c4023c" providerId="ADAL" clId="{0E2FA711-43DF-444B-A158-1B82748F282D}" dt="2021-02-14T18:47:26.875" v="120"/>
      <pc:docMkLst>
        <pc:docMk/>
      </pc:docMkLst>
      <pc:sldChg chg="addSp delSp modSp mod modTransition modAnim">
        <pc:chgData name="Andrew Beatty" userId="b3294954-d4b5-4a40-95d7-bd84a7c4023c" providerId="ADAL" clId="{0E2FA711-43DF-444B-A158-1B82748F282D}" dt="2021-02-14T13:15:55.486" v="5"/>
        <pc:sldMkLst>
          <pc:docMk/>
          <pc:sldMk cId="1857251170" sldId="256"/>
        </pc:sldMkLst>
        <pc:spChg chg="mod">
          <ac:chgData name="Andrew Beatty" userId="b3294954-d4b5-4a40-95d7-bd84a7c4023c" providerId="ADAL" clId="{0E2FA711-43DF-444B-A158-1B82748F282D}" dt="2021-02-14T13:14:39.182" v="1" actId="20577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0E2FA711-43DF-444B-A158-1B82748F282D}" dt="2021-02-14T13:14:56.576" v="3"/>
          <ac:picMkLst>
            <pc:docMk/>
            <pc:sldMk cId="1857251170" sldId="256"/>
            <ac:picMk id="8" creationId="{51674CD6-68A8-4CB2-8559-CA4BCC00E5BE}"/>
          </ac:picMkLst>
        </pc:picChg>
        <pc:picChg chg="add mod">
          <ac:chgData name="Andrew Beatty" userId="b3294954-d4b5-4a40-95d7-bd84a7c4023c" providerId="ADAL" clId="{0E2FA711-43DF-444B-A158-1B82748F282D}" dt="2021-02-14T13:15:55.486" v="5"/>
          <ac:picMkLst>
            <pc:docMk/>
            <pc:sldMk cId="1857251170" sldId="256"/>
            <ac:picMk id="9" creationId="{EDF50CC4-794D-43E3-9D3A-58BF60831714}"/>
          </ac:picMkLst>
        </pc:picChg>
      </pc:sldChg>
      <pc:sldChg chg="addSp delSp modSp mod modTransition modAnim">
        <pc:chgData name="Andrew Beatty" userId="b3294954-d4b5-4a40-95d7-bd84a7c4023c" providerId="ADAL" clId="{0E2FA711-43DF-444B-A158-1B82748F282D}" dt="2021-02-14T18:47:26.875" v="120"/>
        <pc:sldMkLst>
          <pc:docMk/>
          <pc:sldMk cId="1096342370" sldId="268"/>
        </pc:sldMkLst>
        <pc:spChg chg="mod">
          <ac:chgData name="Andrew Beatty" userId="b3294954-d4b5-4a40-95d7-bd84a7c4023c" providerId="ADAL" clId="{0E2FA711-43DF-444B-A158-1B82748F282D}" dt="2021-02-14T18:46:48.099" v="119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0E2FA711-43DF-444B-A158-1B82748F282D}" dt="2021-02-14T13:14:56.576" v="3"/>
          <ac:picMkLst>
            <pc:docMk/>
            <pc:sldMk cId="1096342370" sldId="268"/>
            <ac:picMk id="5" creationId="{B95517E2-25BA-4ABD-B2A2-E4DB55F8CF07}"/>
          </ac:picMkLst>
        </pc:picChg>
        <pc:picChg chg="add mod">
          <ac:chgData name="Andrew Beatty" userId="b3294954-d4b5-4a40-95d7-bd84a7c4023c" providerId="ADAL" clId="{0E2FA711-43DF-444B-A158-1B82748F282D}" dt="2021-02-14T18:47:26.875" v="120"/>
          <ac:picMkLst>
            <pc:docMk/>
            <pc:sldMk cId="1096342370" sldId="268"/>
            <ac:picMk id="6" creationId="{1575DCC2-BAF5-4889-B107-D326CEE8EB11}"/>
          </ac:picMkLst>
        </pc:picChg>
      </pc:sldChg>
      <pc:sldChg chg="addSp delSp modSp mod modTransition modAnim">
        <pc:chgData name="Andrew Beatty" userId="b3294954-d4b5-4a40-95d7-bd84a7c4023c" providerId="ADAL" clId="{0E2FA711-43DF-444B-A158-1B82748F282D}" dt="2021-02-14T13:18:03.312" v="24"/>
        <pc:sldMkLst>
          <pc:docMk/>
          <pc:sldMk cId="3663289443" sldId="270"/>
        </pc:sldMkLst>
        <pc:spChg chg="mod">
          <ac:chgData name="Andrew Beatty" userId="b3294954-d4b5-4a40-95d7-bd84a7c4023c" providerId="ADAL" clId="{0E2FA711-43DF-444B-A158-1B82748F282D}" dt="2021-02-14T13:17:16.744" v="23" actId="20577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b3294954-d4b5-4a40-95d7-bd84a7c4023c" providerId="ADAL" clId="{0E2FA711-43DF-444B-A158-1B82748F282D}" dt="2021-02-14T13:14:56.576" v="3"/>
          <ac:picMkLst>
            <pc:docMk/>
            <pc:sldMk cId="3663289443" sldId="270"/>
            <ac:picMk id="6" creationId="{5A32B259-01B8-414D-9933-AF15646DD477}"/>
          </ac:picMkLst>
        </pc:picChg>
        <pc:picChg chg="add mod">
          <ac:chgData name="Andrew Beatty" userId="b3294954-d4b5-4a40-95d7-bd84a7c4023c" providerId="ADAL" clId="{0E2FA711-43DF-444B-A158-1B82748F282D}" dt="2021-02-14T13:18:03.312" v="24"/>
          <ac:picMkLst>
            <pc:docMk/>
            <pc:sldMk cId="3663289443" sldId="270"/>
            <ac:picMk id="7" creationId="{9B3B6835-2906-4646-9AC7-98F60387A7DC}"/>
          </ac:picMkLst>
        </pc:picChg>
      </pc:sldChg>
      <pc:sldChg chg="addSp delSp modSp mod modTransition delAnim modAnim">
        <pc:chgData name="Andrew Beatty" userId="b3294954-d4b5-4a40-95d7-bd84a7c4023c" providerId="ADAL" clId="{0E2FA711-43DF-444B-A158-1B82748F282D}" dt="2021-02-14T13:46:41.168" v="27"/>
        <pc:sldMkLst>
          <pc:docMk/>
          <pc:sldMk cId="2850351471" sldId="271"/>
        </pc:sldMkLst>
        <pc:picChg chg="del">
          <ac:chgData name="Andrew Beatty" userId="b3294954-d4b5-4a40-95d7-bd84a7c4023c" providerId="ADAL" clId="{0E2FA711-43DF-444B-A158-1B82748F282D}" dt="2021-02-14T13:14:44.193" v="2" actId="478"/>
          <ac:picMkLst>
            <pc:docMk/>
            <pc:sldMk cId="2850351471" sldId="271"/>
            <ac:picMk id="4" creationId="{E32B041D-B56E-4EA7-B1D1-06AB0D970B35}"/>
          </ac:picMkLst>
        </pc:picChg>
        <pc:picChg chg="add del mod">
          <ac:chgData name="Andrew Beatty" userId="b3294954-d4b5-4a40-95d7-bd84a7c4023c" providerId="ADAL" clId="{0E2FA711-43DF-444B-A158-1B82748F282D}" dt="2021-02-14T13:29:40.920" v="26" actId="478"/>
          <ac:picMkLst>
            <pc:docMk/>
            <pc:sldMk cId="2850351471" sldId="271"/>
            <ac:picMk id="5" creationId="{4661B568-AEEA-4D97-A4B2-FFA36FC55492}"/>
          </ac:picMkLst>
        </pc:picChg>
        <pc:picChg chg="add mod">
          <ac:chgData name="Andrew Beatty" userId="b3294954-d4b5-4a40-95d7-bd84a7c4023c" providerId="ADAL" clId="{0E2FA711-43DF-444B-A158-1B82748F282D}" dt="2021-02-14T13:46:41.168" v="27"/>
          <ac:picMkLst>
            <pc:docMk/>
            <pc:sldMk cId="2850351471" sldId="271"/>
            <ac:picMk id="6" creationId="{0DA29D32-7C73-4077-8F96-138DB66AA6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functions </a:t>
            </a:r>
            <a:r>
              <a:rPr lang="en-GB" sz="4400" dirty="0"/>
              <a:t>Part3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2.0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you need for the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Global vs local variables (Scope)</a:t>
            </a:r>
          </a:p>
          <a:p>
            <a:r>
              <a:rPr lang="en-IE" dirty="0"/>
              <a:t>Flexible number of arguments</a:t>
            </a:r>
          </a:p>
          <a:p>
            <a:r>
              <a:rPr lang="en-IE" dirty="0"/>
              <a:t>Flexible number of named arguments</a:t>
            </a:r>
          </a:p>
          <a:p>
            <a:r>
              <a:rPr lang="en-IE" dirty="0"/>
              <a:t>More then one return value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3200" b="1" dirty="0"/>
              <a:t>Anonymous Functions</a:t>
            </a:r>
          </a:p>
          <a:p>
            <a:r>
              <a:rPr lang="en-IE" dirty="0"/>
              <a:t>Lambda functions</a:t>
            </a:r>
          </a:p>
          <a:p>
            <a:r>
              <a:rPr lang="en-IE" dirty="0"/>
              <a:t>Variables can be functions</a:t>
            </a:r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3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0"/>
            <a:ext cx="10058400" cy="2126771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Break time</a:t>
            </a:r>
            <a:br>
              <a:rPr lang="en-IE" dirty="0"/>
            </a:br>
            <a:r>
              <a:rPr lang="en-IE" dirty="0"/>
              <a:t>bite the ends off a chocolate finger and suck your tea up through it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3b79411a-74a9-4456-bf24-7becf0a1874f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22397c6-a0dd-4bd1-b5b2-3083c75319a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3984</TotalTime>
  <Words>69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functions Part3</vt:lpstr>
      <vt:lpstr>More than you need for the moment</vt:lpstr>
      <vt:lpstr>PowerPoint Presentation</vt:lpstr>
      <vt:lpstr>Break time bite the ends off a chocolate finger and suck your tea up through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13</cp:revision>
  <dcterms:created xsi:type="dcterms:W3CDTF">2021-01-04T12:46:45Z</dcterms:created>
  <dcterms:modified xsi:type="dcterms:W3CDTF">2021-03-22T20:07:39Z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