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70" r:id="rId6"/>
    <p:sldId id="271" r:id="rId7"/>
    <p:sldId id="272" r:id="rId8"/>
    <p:sldId id="273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08B47C-7221-4BBD-92DB-EAE26BDD108A}" v="2" dt="2021-03-22T20:03:17.3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80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b3294954-d4b5-4a40-95d7-bd84a7c4023c" providerId="ADAL" clId="{D308B47C-7221-4BBD-92DB-EAE26BDD108A}"/>
    <pc:docChg chg="custSel modSld">
      <pc:chgData name="Andrew Beatty" userId="b3294954-d4b5-4a40-95d7-bd84a7c4023c" providerId="ADAL" clId="{D308B47C-7221-4BBD-92DB-EAE26BDD108A}" dt="2021-03-22T20:03:24.537" v="3" actId="478"/>
      <pc:docMkLst>
        <pc:docMk/>
      </pc:docMkLst>
      <pc:sldChg chg="delSp modTransition modAnim">
        <pc:chgData name="Andrew Beatty" userId="b3294954-d4b5-4a40-95d7-bd84a7c4023c" providerId="ADAL" clId="{D308B47C-7221-4BBD-92DB-EAE26BDD108A}" dt="2021-03-22T20:03:17.315" v="1"/>
        <pc:sldMkLst>
          <pc:docMk/>
          <pc:sldMk cId="1857251170" sldId="256"/>
        </pc:sldMkLst>
        <pc:picChg chg="del">
          <ac:chgData name="Andrew Beatty" userId="b3294954-d4b5-4a40-95d7-bd84a7c4023c" providerId="ADAL" clId="{D308B47C-7221-4BBD-92DB-EAE26BDD108A}" dt="2021-03-22T20:03:14.589" v="0"/>
          <ac:picMkLst>
            <pc:docMk/>
            <pc:sldMk cId="1857251170" sldId="256"/>
            <ac:picMk id="11" creationId="{05E319D0-370C-4B1C-9E1B-5D1E5A16E142}"/>
          </ac:picMkLst>
        </pc:picChg>
      </pc:sldChg>
      <pc:sldChg chg="delSp modTransition modAnim">
        <pc:chgData name="Andrew Beatty" userId="b3294954-d4b5-4a40-95d7-bd84a7c4023c" providerId="ADAL" clId="{D308B47C-7221-4BBD-92DB-EAE26BDD108A}" dt="2021-03-22T20:03:17.315" v="1"/>
        <pc:sldMkLst>
          <pc:docMk/>
          <pc:sldMk cId="1096342370" sldId="268"/>
        </pc:sldMkLst>
        <pc:picChg chg="del">
          <ac:chgData name="Andrew Beatty" userId="b3294954-d4b5-4a40-95d7-bd84a7c4023c" providerId="ADAL" clId="{D308B47C-7221-4BBD-92DB-EAE26BDD108A}" dt="2021-03-22T20:03:14.589" v="0"/>
          <ac:picMkLst>
            <pc:docMk/>
            <pc:sldMk cId="1096342370" sldId="268"/>
            <ac:picMk id="7" creationId="{A6DED5F0-CF17-4D8F-871F-9B2ECD1F2744}"/>
          </ac:picMkLst>
        </pc:picChg>
      </pc:sldChg>
      <pc:sldChg chg="delSp modTransition modAnim">
        <pc:chgData name="Andrew Beatty" userId="b3294954-d4b5-4a40-95d7-bd84a7c4023c" providerId="ADAL" clId="{D308B47C-7221-4BBD-92DB-EAE26BDD108A}" dt="2021-03-22T20:03:17.315" v="1"/>
        <pc:sldMkLst>
          <pc:docMk/>
          <pc:sldMk cId="3663289443" sldId="270"/>
        </pc:sldMkLst>
        <pc:picChg chg="del">
          <ac:chgData name="Andrew Beatty" userId="b3294954-d4b5-4a40-95d7-bd84a7c4023c" providerId="ADAL" clId="{D308B47C-7221-4BBD-92DB-EAE26BDD108A}" dt="2021-03-22T20:03:14.589" v="0"/>
          <ac:picMkLst>
            <pc:docMk/>
            <pc:sldMk cId="3663289443" sldId="270"/>
            <ac:picMk id="9" creationId="{FC5DB703-2377-4293-AFC5-DA22D6291D3D}"/>
          </ac:picMkLst>
        </pc:picChg>
      </pc:sldChg>
      <pc:sldChg chg="delSp mod modTransition delAnim">
        <pc:chgData name="Andrew Beatty" userId="b3294954-d4b5-4a40-95d7-bd84a7c4023c" providerId="ADAL" clId="{D308B47C-7221-4BBD-92DB-EAE26BDD108A}" dt="2021-03-22T20:03:20.832" v="2" actId="478"/>
        <pc:sldMkLst>
          <pc:docMk/>
          <pc:sldMk cId="2850351471" sldId="271"/>
        </pc:sldMkLst>
        <pc:picChg chg="del">
          <ac:chgData name="Andrew Beatty" userId="b3294954-d4b5-4a40-95d7-bd84a7c4023c" providerId="ADAL" clId="{D308B47C-7221-4BBD-92DB-EAE26BDD108A}" dt="2021-03-22T20:03:20.832" v="2" actId="478"/>
          <ac:picMkLst>
            <pc:docMk/>
            <pc:sldMk cId="2850351471" sldId="271"/>
            <ac:picMk id="7" creationId="{E0CBA4DB-8B72-4737-9381-E4A244104FAA}"/>
          </ac:picMkLst>
        </pc:picChg>
      </pc:sldChg>
      <pc:sldChg chg="delSp modTransition modAnim">
        <pc:chgData name="Andrew Beatty" userId="b3294954-d4b5-4a40-95d7-bd84a7c4023c" providerId="ADAL" clId="{D308B47C-7221-4BBD-92DB-EAE26BDD108A}" dt="2021-03-22T20:03:17.315" v="1"/>
        <pc:sldMkLst>
          <pc:docMk/>
          <pc:sldMk cId="2783474110" sldId="272"/>
        </pc:sldMkLst>
        <pc:picChg chg="del">
          <ac:chgData name="Andrew Beatty" userId="b3294954-d4b5-4a40-95d7-bd84a7c4023c" providerId="ADAL" clId="{D308B47C-7221-4BBD-92DB-EAE26BDD108A}" dt="2021-03-22T20:03:14.589" v="0"/>
          <ac:picMkLst>
            <pc:docMk/>
            <pc:sldMk cId="2783474110" sldId="272"/>
            <ac:picMk id="4" creationId="{5BBC76C7-F1AA-40B9-95F7-07D7D79A5554}"/>
          </ac:picMkLst>
        </pc:picChg>
      </pc:sldChg>
      <pc:sldChg chg="delSp mod modTransition delAnim">
        <pc:chgData name="Andrew Beatty" userId="b3294954-d4b5-4a40-95d7-bd84a7c4023c" providerId="ADAL" clId="{D308B47C-7221-4BBD-92DB-EAE26BDD108A}" dt="2021-03-22T20:03:24.537" v="3" actId="478"/>
        <pc:sldMkLst>
          <pc:docMk/>
          <pc:sldMk cId="644460157" sldId="273"/>
        </pc:sldMkLst>
        <pc:picChg chg="del">
          <ac:chgData name="Andrew Beatty" userId="b3294954-d4b5-4a40-95d7-bd84a7c4023c" providerId="ADAL" clId="{D308B47C-7221-4BBD-92DB-EAE26BDD108A}" dt="2021-03-22T20:03:24.537" v="3" actId="478"/>
          <ac:picMkLst>
            <pc:docMk/>
            <pc:sldMk cId="644460157" sldId="273"/>
            <ac:picMk id="5" creationId="{A552966C-9686-4D6D-9C69-152858930C31}"/>
          </ac:picMkLst>
        </pc:picChg>
      </pc:sldChg>
    </pc:docChg>
  </pc:docChgLst>
  <pc:docChgLst>
    <pc:chgData name="Andrew Beatty" userId="b3294954-d4b5-4a40-95d7-bd84a7c4023c" providerId="ADAL" clId="{307BFEEF-FB3C-421E-A6D2-830AEE023056}"/>
    <pc:docChg chg="undo custSel addSld modSld">
      <pc:chgData name="Andrew Beatty" userId="b3294954-d4b5-4a40-95d7-bd84a7c4023c" providerId="ADAL" clId="{307BFEEF-FB3C-421E-A6D2-830AEE023056}" dt="2021-02-14T20:00:24.585" v="430"/>
      <pc:docMkLst>
        <pc:docMk/>
      </pc:docMkLst>
      <pc:sldChg chg="addSp delSp modSp mod modTransition modAnim">
        <pc:chgData name="Andrew Beatty" userId="b3294954-d4b5-4a40-95d7-bd84a7c4023c" providerId="ADAL" clId="{307BFEEF-FB3C-421E-A6D2-830AEE023056}" dt="2021-02-14T19:26:36.928" v="293"/>
        <pc:sldMkLst>
          <pc:docMk/>
          <pc:sldMk cId="1857251170" sldId="256"/>
        </pc:sldMkLst>
        <pc:spChg chg="mod">
          <ac:chgData name="Andrew Beatty" userId="b3294954-d4b5-4a40-95d7-bd84a7c4023c" providerId="ADAL" clId="{307BFEEF-FB3C-421E-A6D2-830AEE023056}" dt="2021-02-14T18:48:29.190" v="12" actId="20577"/>
          <ac:spMkLst>
            <pc:docMk/>
            <pc:sldMk cId="1857251170" sldId="256"/>
            <ac:spMk id="2" creationId="{8C2EA1AF-CA38-405A-8AF5-D1B294E19B79}"/>
          </ac:spMkLst>
        </pc:spChg>
        <pc:spChg chg="del mod">
          <ac:chgData name="Andrew Beatty" userId="b3294954-d4b5-4a40-95d7-bd84a7c4023c" providerId="ADAL" clId="{307BFEEF-FB3C-421E-A6D2-830AEE023056}" dt="2021-02-14T18:48:48.829" v="17"/>
          <ac:spMkLst>
            <pc:docMk/>
            <pc:sldMk cId="1857251170" sldId="256"/>
            <ac:spMk id="4" creationId="{A3903A58-A5D5-456D-8329-0F291A4856A9}"/>
          </ac:spMkLst>
        </pc:spChg>
        <pc:picChg chg="del">
          <ac:chgData name="Andrew Beatty" userId="b3294954-d4b5-4a40-95d7-bd84a7c4023c" providerId="ADAL" clId="{307BFEEF-FB3C-421E-A6D2-830AEE023056}" dt="2021-02-14T18:48:47.897" v="15"/>
          <ac:picMkLst>
            <pc:docMk/>
            <pc:sldMk cId="1857251170" sldId="256"/>
            <ac:picMk id="9" creationId="{EDF50CC4-794D-43E3-9D3A-58BF60831714}"/>
          </ac:picMkLst>
        </pc:picChg>
        <pc:picChg chg="add del mod">
          <ac:chgData name="Andrew Beatty" userId="b3294954-d4b5-4a40-95d7-bd84a7c4023c" providerId="ADAL" clId="{307BFEEF-FB3C-421E-A6D2-830AEE023056}" dt="2021-02-14T19:26:18.054" v="290"/>
          <ac:picMkLst>
            <pc:docMk/>
            <pc:sldMk cId="1857251170" sldId="256"/>
            <ac:picMk id="10" creationId="{BF26B0A0-D07B-49C7-81FE-11D21676120B}"/>
          </ac:picMkLst>
        </pc:picChg>
        <pc:picChg chg="add mod">
          <ac:chgData name="Andrew Beatty" userId="b3294954-d4b5-4a40-95d7-bd84a7c4023c" providerId="ADAL" clId="{307BFEEF-FB3C-421E-A6D2-830AEE023056}" dt="2021-02-14T19:26:36.928" v="293"/>
          <ac:picMkLst>
            <pc:docMk/>
            <pc:sldMk cId="1857251170" sldId="256"/>
            <ac:picMk id="11" creationId="{05E319D0-370C-4B1C-9E1B-5D1E5A16E142}"/>
          </ac:picMkLst>
        </pc:picChg>
      </pc:sldChg>
      <pc:sldChg chg="addSp delSp modSp mod modTransition modAnim">
        <pc:chgData name="Andrew Beatty" userId="b3294954-d4b5-4a40-95d7-bd84a7c4023c" providerId="ADAL" clId="{307BFEEF-FB3C-421E-A6D2-830AEE023056}" dt="2021-02-14T20:00:24.585" v="430"/>
        <pc:sldMkLst>
          <pc:docMk/>
          <pc:sldMk cId="1096342370" sldId="268"/>
        </pc:sldMkLst>
        <pc:spChg chg="mod">
          <ac:chgData name="Andrew Beatty" userId="b3294954-d4b5-4a40-95d7-bd84a7c4023c" providerId="ADAL" clId="{307BFEEF-FB3C-421E-A6D2-830AEE023056}" dt="2021-02-14T18:50:58.930" v="262" actId="20577"/>
          <ac:spMkLst>
            <pc:docMk/>
            <pc:sldMk cId="1096342370" sldId="268"/>
            <ac:spMk id="2" creationId="{9B0CD061-881E-41A8-9B01-DE0C18181D5A}"/>
          </ac:spMkLst>
        </pc:spChg>
        <pc:picChg chg="del">
          <ac:chgData name="Andrew Beatty" userId="b3294954-d4b5-4a40-95d7-bd84a7c4023c" providerId="ADAL" clId="{307BFEEF-FB3C-421E-A6D2-830AEE023056}" dt="2021-02-14T18:48:47.897" v="15"/>
          <ac:picMkLst>
            <pc:docMk/>
            <pc:sldMk cId="1096342370" sldId="268"/>
            <ac:picMk id="6" creationId="{1575DCC2-BAF5-4889-B107-D326CEE8EB11}"/>
          </ac:picMkLst>
        </pc:picChg>
        <pc:picChg chg="add mod">
          <ac:chgData name="Andrew Beatty" userId="b3294954-d4b5-4a40-95d7-bd84a7c4023c" providerId="ADAL" clId="{307BFEEF-FB3C-421E-A6D2-830AEE023056}" dt="2021-02-14T20:00:24.585" v="430"/>
          <ac:picMkLst>
            <pc:docMk/>
            <pc:sldMk cId="1096342370" sldId="268"/>
            <ac:picMk id="7" creationId="{A6DED5F0-CF17-4D8F-871F-9B2ECD1F2744}"/>
          </ac:picMkLst>
        </pc:picChg>
      </pc:sldChg>
      <pc:sldChg chg="addSp delSp modSp mod modTransition modAnim">
        <pc:chgData name="Andrew Beatty" userId="b3294954-d4b5-4a40-95d7-bd84a7c4023c" providerId="ADAL" clId="{307BFEEF-FB3C-421E-A6D2-830AEE023056}" dt="2021-02-14T19:28:53.119" v="314"/>
        <pc:sldMkLst>
          <pc:docMk/>
          <pc:sldMk cId="3663289443" sldId="270"/>
        </pc:sldMkLst>
        <pc:spChg chg="mod">
          <ac:chgData name="Andrew Beatty" userId="b3294954-d4b5-4a40-95d7-bd84a7c4023c" providerId="ADAL" clId="{307BFEEF-FB3C-421E-A6D2-830AEE023056}" dt="2021-02-14T18:48:57.717" v="30" actId="20577"/>
          <ac:spMkLst>
            <pc:docMk/>
            <pc:sldMk cId="3663289443" sldId="270"/>
            <ac:spMk id="2" creationId="{28D22274-2E00-4216-8B0D-CCDCA59A0389}"/>
          </ac:spMkLst>
        </pc:spChg>
        <pc:spChg chg="mod">
          <ac:chgData name="Andrew Beatty" userId="b3294954-d4b5-4a40-95d7-bd84a7c4023c" providerId="ADAL" clId="{307BFEEF-FB3C-421E-A6D2-830AEE023056}" dt="2021-02-14T19:27:21.806" v="313" actId="20577"/>
          <ac:spMkLst>
            <pc:docMk/>
            <pc:sldMk cId="3663289443" sldId="270"/>
            <ac:spMk id="3" creationId="{4667DE43-A96F-4FED-9CD8-AFF9B88E169C}"/>
          </ac:spMkLst>
        </pc:spChg>
        <pc:picChg chg="del">
          <ac:chgData name="Andrew Beatty" userId="b3294954-d4b5-4a40-95d7-bd84a7c4023c" providerId="ADAL" clId="{307BFEEF-FB3C-421E-A6D2-830AEE023056}" dt="2021-02-14T18:48:47.897" v="15"/>
          <ac:picMkLst>
            <pc:docMk/>
            <pc:sldMk cId="3663289443" sldId="270"/>
            <ac:picMk id="7" creationId="{9B3B6835-2906-4646-9AC7-98F60387A7DC}"/>
          </ac:picMkLst>
        </pc:picChg>
        <pc:picChg chg="add del mod">
          <ac:chgData name="Andrew Beatty" userId="b3294954-d4b5-4a40-95d7-bd84a7c4023c" providerId="ADAL" clId="{307BFEEF-FB3C-421E-A6D2-830AEE023056}" dt="2021-02-14T19:26:25.900" v="292"/>
          <ac:picMkLst>
            <pc:docMk/>
            <pc:sldMk cId="3663289443" sldId="270"/>
            <ac:picMk id="8" creationId="{753C854B-B788-4454-8DAD-B9EDC0EFB734}"/>
          </ac:picMkLst>
        </pc:picChg>
        <pc:picChg chg="add mod">
          <ac:chgData name="Andrew Beatty" userId="b3294954-d4b5-4a40-95d7-bd84a7c4023c" providerId="ADAL" clId="{307BFEEF-FB3C-421E-A6D2-830AEE023056}" dt="2021-02-14T19:28:53.119" v="314"/>
          <ac:picMkLst>
            <pc:docMk/>
            <pc:sldMk cId="3663289443" sldId="270"/>
            <ac:picMk id="9" creationId="{FC5DB703-2377-4293-AFC5-DA22D6291D3D}"/>
          </ac:picMkLst>
        </pc:picChg>
      </pc:sldChg>
      <pc:sldChg chg="addSp delSp modSp mod modTransition delAnim modAnim">
        <pc:chgData name="Andrew Beatty" userId="b3294954-d4b5-4a40-95d7-bd84a7c4023c" providerId="ADAL" clId="{307BFEEF-FB3C-421E-A6D2-830AEE023056}" dt="2021-02-14T19:39:01.709" v="315"/>
        <pc:sldMkLst>
          <pc:docMk/>
          <pc:sldMk cId="2850351471" sldId="271"/>
        </pc:sldMkLst>
        <pc:picChg chg="del">
          <ac:chgData name="Andrew Beatty" userId="b3294954-d4b5-4a40-95d7-bd84a7c4023c" providerId="ADAL" clId="{307BFEEF-FB3C-421E-A6D2-830AEE023056}" dt="2021-02-14T18:50:10.651" v="157" actId="478"/>
          <ac:picMkLst>
            <pc:docMk/>
            <pc:sldMk cId="2850351471" sldId="271"/>
            <ac:picMk id="6" creationId="{0DA29D32-7C73-4077-8F96-138DB66AA6B7}"/>
          </ac:picMkLst>
        </pc:picChg>
        <pc:picChg chg="add mod">
          <ac:chgData name="Andrew Beatty" userId="b3294954-d4b5-4a40-95d7-bd84a7c4023c" providerId="ADAL" clId="{307BFEEF-FB3C-421E-A6D2-830AEE023056}" dt="2021-02-14T19:39:01.709" v="315"/>
          <ac:picMkLst>
            <pc:docMk/>
            <pc:sldMk cId="2850351471" sldId="271"/>
            <ac:picMk id="7" creationId="{E0CBA4DB-8B72-4737-9381-E4A244104FAA}"/>
          </ac:picMkLst>
        </pc:picChg>
      </pc:sldChg>
      <pc:sldChg chg="addSp modSp new mod">
        <pc:chgData name="Andrew Beatty" userId="b3294954-d4b5-4a40-95d7-bd84a7c4023c" providerId="ADAL" clId="{307BFEEF-FB3C-421E-A6D2-830AEE023056}" dt="2021-02-14T19:41:45.611" v="423"/>
        <pc:sldMkLst>
          <pc:docMk/>
          <pc:sldMk cId="2783474110" sldId="272"/>
        </pc:sldMkLst>
        <pc:spChg chg="mod">
          <ac:chgData name="Andrew Beatty" userId="b3294954-d4b5-4a40-95d7-bd84a7c4023c" providerId="ADAL" clId="{307BFEEF-FB3C-421E-A6D2-830AEE023056}" dt="2021-02-14T19:39:21.178" v="336" actId="20577"/>
          <ac:spMkLst>
            <pc:docMk/>
            <pc:sldMk cId="2783474110" sldId="272"/>
            <ac:spMk id="2" creationId="{88C4AEFF-FABF-4AD9-AC30-15C7039B511D}"/>
          </ac:spMkLst>
        </pc:spChg>
        <pc:spChg chg="mod">
          <ac:chgData name="Andrew Beatty" userId="b3294954-d4b5-4a40-95d7-bd84a7c4023c" providerId="ADAL" clId="{307BFEEF-FB3C-421E-A6D2-830AEE023056}" dt="2021-02-14T19:39:50.070" v="422" actId="20577"/>
          <ac:spMkLst>
            <pc:docMk/>
            <pc:sldMk cId="2783474110" sldId="272"/>
            <ac:spMk id="3" creationId="{005BDE7D-712E-43D8-9276-F4B6E0340779}"/>
          </ac:spMkLst>
        </pc:spChg>
        <pc:picChg chg="add mod">
          <ac:chgData name="Andrew Beatty" userId="b3294954-d4b5-4a40-95d7-bd84a7c4023c" providerId="ADAL" clId="{307BFEEF-FB3C-421E-A6D2-830AEE023056}" dt="2021-02-14T19:41:45.611" v="423"/>
          <ac:picMkLst>
            <pc:docMk/>
            <pc:sldMk cId="2783474110" sldId="272"/>
            <ac:picMk id="4" creationId="{5BBC76C7-F1AA-40B9-95F7-07D7D79A5554}"/>
          </ac:picMkLst>
        </pc:picChg>
      </pc:sldChg>
      <pc:sldChg chg="addSp delSp modSp new mod modTransition delAnim modAnim">
        <pc:chgData name="Andrew Beatty" userId="b3294954-d4b5-4a40-95d7-bd84a7c4023c" providerId="ADAL" clId="{307BFEEF-FB3C-421E-A6D2-830AEE023056}" dt="2021-02-14T19:59:22.018" v="429"/>
        <pc:sldMkLst>
          <pc:docMk/>
          <pc:sldMk cId="644460157" sldId="273"/>
        </pc:sldMkLst>
        <pc:spChg chg="del">
          <ac:chgData name="Andrew Beatty" userId="b3294954-d4b5-4a40-95d7-bd84a7c4023c" providerId="ADAL" clId="{307BFEEF-FB3C-421E-A6D2-830AEE023056}" dt="2021-02-14T19:42:12.046" v="425" actId="478"/>
          <ac:spMkLst>
            <pc:docMk/>
            <pc:sldMk cId="644460157" sldId="273"/>
            <ac:spMk id="2" creationId="{F9CA380D-CE24-49C1-BFD1-E88D71EA5F83}"/>
          </ac:spMkLst>
        </pc:spChg>
        <pc:spChg chg="del">
          <ac:chgData name="Andrew Beatty" userId="b3294954-d4b5-4a40-95d7-bd84a7c4023c" providerId="ADAL" clId="{307BFEEF-FB3C-421E-A6D2-830AEE023056}" dt="2021-02-14T19:42:13.334" v="426" actId="478"/>
          <ac:spMkLst>
            <pc:docMk/>
            <pc:sldMk cId="644460157" sldId="273"/>
            <ac:spMk id="3" creationId="{DE658586-CAC2-488E-BD90-4BD12400C42C}"/>
          </ac:spMkLst>
        </pc:spChg>
        <pc:picChg chg="add del mod">
          <ac:chgData name="Andrew Beatty" userId="b3294954-d4b5-4a40-95d7-bd84a7c4023c" providerId="ADAL" clId="{307BFEEF-FB3C-421E-A6D2-830AEE023056}" dt="2021-02-14T19:47:21.961" v="428" actId="478"/>
          <ac:picMkLst>
            <pc:docMk/>
            <pc:sldMk cId="644460157" sldId="273"/>
            <ac:picMk id="4" creationId="{0DDA1902-0DBA-4CC1-9A8E-D80EBECEEC27}"/>
          </ac:picMkLst>
        </pc:picChg>
        <pc:picChg chg="add mod">
          <ac:chgData name="Andrew Beatty" userId="b3294954-d4b5-4a40-95d7-bd84a7c4023c" providerId="ADAL" clId="{307BFEEF-FB3C-421E-A6D2-830AEE023056}" dt="2021-02-14T19:59:22.018" v="429"/>
          <ac:picMkLst>
            <pc:docMk/>
            <pc:sldMk cId="644460157" sldId="273"/>
            <ac:picMk id="5" creationId="{A552966C-9686-4D6D-9C69-152858930C3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3/22/2021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1AF-CA38-405A-8AF5-D1B294E19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8800" dirty="0"/>
              <a:t>Modules</a:t>
            </a:r>
            <a:endParaRPr lang="en-IE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AD773-E8E4-4EB2-8065-976FF11AC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Andrew Beatty</a:t>
            </a:r>
          </a:p>
          <a:p>
            <a:r>
              <a:rPr lang="en-IE" dirty="0">
                <a:hlinkClick r:id="rId2"/>
              </a:rPr>
              <a:t>Andrew.Beatty@gmit.ie</a:t>
            </a:r>
            <a:endParaRPr lang="en-IE" dirty="0"/>
          </a:p>
          <a:p>
            <a:r>
              <a:rPr lang="en-IE" dirty="0"/>
              <a:t>Programming For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85725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22274-2E00-4216-8B0D-CCDCA59A0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Using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7DE43-A96F-4FED-9CD8-AFF9B88E1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94294"/>
            <a:ext cx="10058400" cy="4377906"/>
          </a:xfrm>
        </p:spPr>
        <p:txBody>
          <a:bodyPr/>
          <a:lstStyle/>
          <a:p>
            <a:r>
              <a:rPr lang="en-IE" dirty="0"/>
              <a:t>Built in Modules</a:t>
            </a:r>
          </a:p>
          <a:p>
            <a:r>
              <a:rPr lang="en-IE" dirty="0"/>
              <a:t>import</a:t>
            </a:r>
          </a:p>
          <a:p>
            <a:r>
              <a:rPr lang="en-IE" dirty="0"/>
              <a:t>From X import y</a:t>
            </a:r>
          </a:p>
          <a:p>
            <a:r>
              <a:rPr lang="en-IE" dirty="0"/>
              <a:t>Import X as </a:t>
            </a:r>
            <a:r>
              <a:rPr lang="en-IE" dirty="0" err="1"/>
              <a:t>diffX</a:t>
            </a:r>
            <a:endParaRPr lang="en-IE" dirty="0"/>
          </a:p>
          <a:p>
            <a:r>
              <a:rPr lang="en-IE" dirty="0"/>
              <a:t>pip install</a:t>
            </a:r>
          </a:p>
          <a:p>
            <a:pPr marL="0" indent="0">
              <a:buNone/>
            </a:pPr>
            <a:r>
              <a:rPr lang="en-IE" sz="3200" b="1" dirty="0"/>
              <a:t>Making your own module</a:t>
            </a:r>
          </a:p>
          <a:p>
            <a:r>
              <a:rPr lang="en-IE" dirty="0"/>
              <a:t>For your functions</a:t>
            </a:r>
          </a:p>
          <a:p>
            <a:r>
              <a:rPr lang="en-IE" dirty="0"/>
              <a:t>For configuration files</a:t>
            </a:r>
          </a:p>
          <a:p>
            <a:r>
              <a:rPr lang="en-IE" dirty="0"/>
              <a:t>Path for imports</a:t>
            </a:r>
          </a:p>
        </p:txBody>
      </p:sp>
    </p:spTree>
    <p:extLst>
      <p:ext uri="{BB962C8B-B14F-4D97-AF65-F5344CB8AC3E}">
        <p14:creationId xmlns:p14="http://schemas.microsoft.com/office/powerpoint/2010/main" val="3663289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0351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4AEFF-FABF-4AD9-AC30-15C7039B5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Your own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BDE7D-712E-43D8-9276-F4B6E0340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Store functions you may want to reuse</a:t>
            </a:r>
          </a:p>
          <a:p>
            <a:r>
              <a:rPr lang="en-IE" dirty="0"/>
              <a:t>Make your files smaller</a:t>
            </a:r>
          </a:p>
          <a:p>
            <a:r>
              <a:rPr lang="en-IE" dirty="0"/>
              <a:t>Configuration files</a:t>
            </a:r>
          </a:p>
        </p:txBody>
      </p:sp>
    </p:spTree>
    <p:extLst>
      <p:ext uri="{BB962C8B-B14F-4D97-AF65-F5344CB8AC3E}">
        <p14:creationId xmlns:p14="http://schemas.microsoft.com/office/powerpoint/2010/main" val="2783474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4460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CD061-881E-41A8-9B01-DE0C18181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88360"/>
            <a:ext cx="10058400" cy="2126771"/>
          </a:xfrm>
        </p:spPr>
        <p:txBody>
          <a:bodyPr>
            <a:normAutofit/>
          </a:bodyPr>
          <a:lstStyle/>
          <a:p>
            <a:pPr algn="ctr"/>
            <a:r>
              <a:rPr lang="en-IE" dirty="0"/>
              <a:t>Stand up and go for a walk</a:t>
            </a:r>
          </a:p>
        </p:txBody>
      </p:sp>
    </p:spTree>
    <p:extLst>
      <p:ext uri="{BB962C8B-B14F-4D97-AF65-F5344CB8AC3E}">
        <p14:creationId xmlns:p14="http://schemas.microsoft.com/office/powerpoint/2010/main" val="10963423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BE44F8B11DE4F939C950F2FB86D25" ma:contentTypeVersion="11" ma:contentTypeDescription="Create a new document." ma:contentTypeScope="" ma:versionID="34395f23b8de4b16e096ba3e98d4229f">
  <xsd:schema xmlns:xsd="http://www.w3.org/2001/XMLSchema" xmlns:xs="http://www.w3.org/2001/XMLSchema" xmlns:p="http://schemas.microsoft.com/office/2006/metadata/properties" xmlns:ns3="022397c6-a0dd-4bd1-b5b2-3083c75319a8" xmlns:ns4="3b79411a-74a9-4456-bf24-7becf0a1874f" targetNamespace="http://schemas.microsoft.com/office/2006/metadata/properties" ma:root="true" ma:fieldsID="28687c8373083c78378f53178b130d56" ns3:_="" ns4:_="">
    <xsd:import namespace="022397c6-a0dd-4bd1-b5b2-3083c75319a8"/>
    <xsd:import namespace="3b79411a-74a9-4456-bf24-7becf0a1874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2397c6-a0dd-4bd1-b5b2-3083c75319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9411a-74a9-4456-bf24-7becf0a187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7E7B250-A0BB-4D63-9061-469A9AC3CB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2397c6-a0dd-4bd1-b5b2-3083c75319a8"/>
    <ds:schemaRef ds:uri="3b79411a-74a9-4456-bf24-7becf0a187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3F962E-2A62-4241-9ED6-8AA3A164CFB6}">
  <ds:schemaRefs>
    <ds:schemaRef ds:uri="3b79411a-74a9-4456-bf24-7becf0a1874f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022397c6-a0dd-4bd1-b5b2-3083c75319a8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F3BE34A-32C9-4C91-B1CF-33F70A7D8B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4052</TotalTime>
  <Words>65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Rockwell</vt:lpstr>
      <vt:lpstr>Rockwell Condensed</vt:lpstr>
      <vt:lpstr>Wingdings</vt:lpstr>
      <vt:lpstr>Wood Type</vt:lpstr>
      <vt:lpstr>Modules</vt:lpstr>
      <vt:lpstr>Using modules</vt:lpstr>
      <vt:lpstr>PowerPoint Presentation</vt:lpstr>
      <vt:lpstr>Your own modules</vt:lpstr>
      <vt:lpstr>PowerPoint Presentation</vt:lpstr>
      <vt:lpstr>Stand up and go for a walk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up Of Environment</dc:title>
  <dc:creator>Andrew Beatty</dc:creator>
  <cp:lastModifiedBy>Andrew Beatty</cp:lastModifiedBy>
  <cp:revision>14</cp:revision>
  <dcterms:created xsi:type="dcterms:W3CDTF">2021-01-04T12:46:45Z</dcterms:created>
  <dcterms:modified xsi:type="dcterms:W3CDTF">2021-03-22T20:03:36Z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0x010100C05BE44F8B11DE4F939C950F2FB86D25</vt:lpwstr>
  </property>
</Properties>
</file>