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3" r:id="rId7"/>
    <p:sldId id="266" r:id="rId8"/>
    <p:sldId id="271" r:id="rId9"/>
    <p:sldId id="272" r:id="rId10"/>
    <p:sldId id="270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F559B-AC45-467F-BA7F-96AD21865200}" v="2" dt="2021-03-22T20:06:30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121F559B-AC45-467F-BA7F-96AD21865200}"/>
    <pc:docChg chg="custSel modSld">
      <pc:chgData name="Andrew Beatty" userId="b3294954-d4b5-4a40-95d7-bd84a7c4023c" providerId="ADAL" clId="{121F559B-AC45-467F-BA7F-96AD21865200}" dt="2021-03-22T20:06:44.415" v="4" actId="478"/>
      <pc:docMkLst>
        <pc:docMk/>
      </pc:docMkLst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1857251170" sldId="256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1857251170" sldId="256"/>
            <ac:picMk id="6" creationId="{F9D72574-BE5A-495E-8559-CA2E56742755}"/>
          </ac:picMkLst>
        </pc:picChg>
      </pc:sldChg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4219233715" sldId="264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4219233715" sldId="264"/>
            <ac:picMk id="8" creationId="{A1B29611-00B8-41AC-9FBE-985A7D79460E}"/>
          </ac:picMkLst>
        </pc:picChg>
      </pc:sldChg>
      <pc:sldChg chg="delSp mod modTransition delAnim modAnim">
        <pc:chgData name="Andrew Beatty" userId="b3294954-d4b5-4a40-95d7-bd84a7c4023c" providerId="ADAL" clId="{121F559B-AC45-467F-BA7F-96AD21865200}" dt="2021-03-22T20:06:34.761" v="2" actId="478"/>
        <pc:sldMkLst>
          <pc:docMk/>
          <pc:sldMk cId="2321732927" sldId="266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2321732927" sldId="266"/>
            <ac:picMk id="2" creationId="{F8BD5D31-49CD-4F48-8668-5B5095CB21CF}"/>
          </ac:picMkLst>
        </pc:picChg>
        <pc:picChg chg="del">
          <ac:chgData name="Andrew Beatty" userId="b3294954-d4b5-4a40-95d7-bd84a7c4023c" providerId="ADAL" clId="{121F559B-AC45-467F-BA7F-96AD21865200}" dt="2021-03-22T20:06:34.761" v="2" actId="478"/>
          <ac:picMkLst>
            <pc:docMk/>
            <pc:sldMk cId="2321732927" sldId="266"/>
            <ac:picMk id="5" creationId="{A1ABDE27-98C3-41FB-87F3-0D987CB06161}"/>
          </ac:picMkLst>
        </pc:picChg>
      </pc:sldChg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1096342370" sldId="268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1096342370" sldId="268"/>
            <ac:picMk id="3" creationId="{4BF82A06-D5B8-408F-BC5F-84BA1B947711}"/>
          </ac:picMkLst>
        </pc:picChg>
      </pc:sldChg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3663289443" sldId="270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3663289443" sldId="270"/>
            <ac:picMk id="4" creationId="{8D28FA68-46C4-44B8-A4AA-3A9C9E24154C}"/>
          </ac:picMkLst>
        </pc:picChg>
      </pc:sldChg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2914687073" sldId="271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2914687073" sldId="271"/>
            <ac:picMk id="4" creationId="{AF388F8C-B036-45CF-99C2-21B56A2C8A13}"/>
          </ac:picMkLst>
        </pc:picChg>
      </pc:sldChg>
      <pc:sldChg chg="delSp mod modTransition delAnim">
        <pc:chgData name="Andrew Beatty" userId="b3294954-d4b5-4a40-95d7-bd84a7c4023c" providerId="ADAL" clId="{121F559B-AC45-467F-BA7F-96AD21865200}" dt="2021-03-22T20:06:38.688" v="3" actId="478"/>
        <pc:sldMkLst>
          <pc:docMk/>
          <pc:sldMk cId="3322838377" sldId="272"/>
        </pc:sldMkLst>
        <pc:picChg chg="del">
          <ac:chgData name="Andrew Beatty" userId="b3294954-d4b5-4a40-95d7-bd84a7c4023c" providerId="ADAL" clId="{121F559B-AC45-467F-BA7F-96AD21865200}" dt="2021-03-22T20:06:38.688" v="3" actId="478"/>
          <ac:picMkLst>
            <pc:docMk/>
            <pc:sldMk cId="3322838377" sldId="272"/>
            <ac:picMk id="2" creationId="{1DD0A73A-C0F6-42C9-B5B4-765AC4D79CF2}"/>
          </ac:picMkLst>
        </pc:picChg>
      </pc:sldChg>
      <pc:sldChg chg="delSp modTransition modAnim">
        <pc:chgData name="Andrew Beatty" userId="b3294954-d4b5-4a40-95d7-bd84a7c4023c" providerId="ADAL" clId="{121F559B-AC45-467F-BA7F-96AD21865200}" dt="2021-03-22T20:06:30.680" v="1"/>
        <pc:sldMkLst>
          <pc:docMk/>
          <pc:sldMk cId="3891931851" sldId="273"/>
        </pc:sldMkLst>
        <pc:picChg chg="del">
          <ac:chgData name="Andrew Beatty" userId="b3294954-d4b5-4a40-95d7-bd84a7c4023c" providerId="ADAL" clId="{121F559B-AC45-467F-BA7F-96AD21865200}" dt="2021-03-22T20:06:30.680" v="1"/>
          <ac:picMkLst>
            <pc:docMk/>
            <pc:sldMk cId="3891931851" sldId="273"/>
            <ac:picMk id="7" creationId="{F9AAB99B-0D63-4713-8520-589CDC3606AC}"/>
          </ac:picMkLst>
        </pc:picChg>
      </pc:sldChg>
      <pc:sldChg chg="delSp mod modTransition delAnim">
        <pc:chgData name="Andrew Beatty" userId="b3294954-d4b5-4a40-95d7-bd84a7c4023c" providerId="ADAL" clId="{121F559B-AC45-467F-BA7F-96AD21865200}" dt="2021-03-22T20:06:44.415" v="4" actId="478"/>
        <pc:sldMkLst>
          <pc:docMk/>
          <pc:sldMk cId="823745294" sldId="274"/>
        </pc:sldMkLst>
        <pc:picChg chg="del">
          <ac:chgData name="Andrew Beatty" userId="b3294954-d4b5-4a40-95d7-bd84a7c4023c" providerId="ADAL" clId="{121F559B-AC45-467F-BA7F-96AD21865200}" dt="2021-03-22T20:06:44.415" v="4" actId="478"/>
          <ac:picMkLst>
            <pc:docMk/>
            <pc:sldMk cId="823745294" sldId="274"/>
            <ac:picMk id="4" creationId="{6735EDD9-18CC-4FB6-BE41-216310D40E1B}"/>
          </ac:picMkLst>
        </pc:picChg>
      </pc:sldChg>
    </pc:docChg>
  </pc:docChgLst>
  <pc:docChgLst>
    <pc:chgData name="Andrew Beatty" userId="b3294954-d4b5-4a40-95d7-bd84a7c4023c" providerId="ADAL" clId="{8713C7D2-2518-43EB-8992-A49CD3C47DEE}"/>
    <pc:docChg chg="undo custSel addSld delSld modSld sldOrd">
      <pc:chgData name="Andrew Beatty" userId="b3294954-d4b5-4a40-95d7-bd84a7c4023c" providerId="ADAL" clId="{8713C7D2-2518-43EB-8992-A49CD3C47DEE}" dt="2021-02-18T14:33:42.939" v="1261"/>
      <pc:docMkLst>
        <pc:docMk/>
      </pc:docMkLst>
      <pc:sldChg chg="addSp delSp modSp mod modTransition modAnim">
        <pc:chgData name="Andrew Beatty" userId="b3294954-d4b5-4a40-95d7-bd84a7c4023c" providerId="ADAL" clId="{8713C7D2-2518-43EB-8992-A49CD3C47DEE}" dt="2021-02-17T12:52:01.074" v="1011"/>
        <pc:sldMkLst>
          <pc:docMk/>
          <pc:sldMk cId="1857251170" sldId="256"/>
        </pc:sldMkLst>
        <pc:spChg chg="mod">
          <ac:chgData name="Andrew Beatty" userId="b3294954-d4b5-4a40-95d7-bd84a7c4023c" providerId="ADAL" clId="{8713C7D2-2518-43EB-8992-A49CD3C47DEE}" dt="2021-02-15T17:35:28.600" v="64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8713C7D2-2518-43EB-8992-A49CD3C47DEE}" dt="2021-02-17T12:51:50.261" v="1010"/>
          <ac:picMkLst>
            <pc:docMk/>
            <pc:sldMk cId="1857251170" sldId="256"/>
            <ac:picMk id="5" creationId="{1B7C1452-47EC-47FD-A22C-30258D7B1F6D}"/>
          </ac:picMkLst>
        </pc:picChg>
        <pc:picChg chg="add mod">
          <ac:chgData name="Andrew Beatty" userId="b3294954-d4b5-4a40-95d7-bd84a7c4023c" providerId="ADAL" clId="{8713C7D2-2518-43EB-8992-A49CD3C47DEE}" dt="2021-02-17T12:52:01.074" v="1011"/>
          <ac:picMkLst>
            <pc:docMk/>
            <pc:sldMk cId="1857251170" sldId="256"/>
            <ac:picMk id="6" creationId="{F9D72574-BE5A-495E-8559-CA2E56742755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857251170" sldId="256"/>
            <ac:picMk id="7" creationId="{969622DE-A88F-4A0C-BA4D-93F0DFCACA01}"/>
          </ac:picMkLst>
        </pc:picChg>
      </pc:sldChg>
      <pc:sldChg chg="delSp del modTransition modAnim">
        <pc:chgData name="Andrew Beatty" userId="b3294954-d4b5-4a40-95d7-bd84a7c4023c" providerId="ADAL" clId="{8713C7D2-2518-43EB-8992-A49CD3C47DEE}" dt="2021-02-15T17:35:34.059" v="65" actId="47"/>
        <pc:sldMkLst>
          <pc:docMk/>
          <pc:sldMk cId="2302812548" sldId="263"/>
        </pc:sldMkLst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7T12:55:54.691" v="1014"/>
        <pc:sldMkLst>
          <pc:docMk/>
          <pc:sldMk cId="4219233715" sldId="264"/>
        </pc:sldMkLst>
        <pc:spChg chg="mod">
          <ac:chgData name="Andrew Beatty" userId="b3294954-d4b5-4a40-95d7-bd84a7c4023c" providerId="ADAL" clId="{8713C7D2-2518-43EB-8992-A49CD3C47DEE}" dt="2021-02-15T19:18:04.844" v="396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8713C7D2-2518-43EB-8992-A49CD3C47DEE}" dt="2021-02-15T19:18:11.753" v="397" actId="14100"/>
          <ac:spMkLst>
            <pc:docMk/>
            <pc:sldMk cId="4219233715" sldId="264"/>
            <ac:spMk id="3" creationId="{4C1F8E1D-EB73-4776-8252-F64BD0F50400}"/>
          </ac:spMkLst>
        </pc:spChg>
        <pc:spChg chg="add mod">
          <ac:chgData name="Andrew Beatty" userId="b3294954-d4b5-4a40-95d7-bd84a7c4023c" providerId="ADAL" clId="{8713C7D2-2518-43EB-8992-A49CD3C47DEE}" dt="2021-02-15T17:40:01.699" v="155" actId="255"/>
          <ac:spMkLst>
            <pc:docMk/>
            <pc:sldMk cId="4219233715" sldId="264"/>
            <ac:spMk id="4" creationId="{23D96FB6-59B6-4DF6-BB1B-23BF44415DC8}"/>
          </ac:spMkLst>
        </pc:spChg>
        <pc:spChg chg="add mod">
          <ac:chgData name="Andrew Beatty" userId="b3294954-d4b5-4a40-95d7-bd84a7c4023c" providerId="ADAL" clId="{8713C7D2-2518-43EB-8992-A49CD3C47DEE}" dt="2021-02-15T17:40:16.285" v="159" actId="313"/>
          <ac:spMkLst>
            <pc:docMk/>
            <pc:sldMk cId="4219233715" sldId="264"/>
            <ac:spMk id="6" creationId="{FFADD21E-4233-44B1-8DC1-2EF6FB259CBC}"/>
          </ac:spMkLst>
        </pc:spChg>
        <pc:spChg chg="add mod">
          <ac:chgData name="Andrew Beatty" userId="b3294954-d4b5-4a40-95d7-bd84a7c4023c" providerId="ADAL" clId="{8713C7D2-2518-43EB-8992-A49CD3C47DEE}" dt="2021-02-15T17:42:29.251" v="200" actId="1076"/>
          <ac:spMkLst>
            <pc:docMk/>
            <pc:sldMk cId="4219233715" sldId="264"/>
            <ac:spMk id="7" creationId="{2F4EBC40-BB25-4E5D-93B0-F9222E1CB019}"/>
          </ac:spMkLst>
        </pc:spChg>
        <pc:spChg chg="del mod">
          <ac:chgData name="Andrew Beatty" userId="b3294954-d4b5-4a40-95d7-bd84a7c4023c" providerId="ADAL" clId="{8713C7D2-2518-43EB-8992-A49CD3C47DEE}" dt="2021-02-15T17:37:58.343" v="107" actId="478"/>
          <ac:spMkLst>
            <pc:docMk/>
            <pc:sldMk cId="4219233715" sldId="264"/>
            <ac:spMk id="9" creationId="{9219F142-018E-44E9-BDF3-55EA514A00DD}"/>
          </ac:spMkLst>
        </pc:spChg>
        <pc:spChg chg="del">
          <ac:chgData name="Andrew Beatty" userId="b3294954-d4b5-4a40-95d7-bd84a7c4023c" providerId="ADAL" clId="{8713C7D2-2518-43EB-8992-A49CD3C47DEE}" dt="2021-02-15T17:40:29.501" v="161" actId="478"/>
          <ac:spMkLst>
            <pc:docMk/>
            <pc:sldMk cId="4219233715" sldId="264"/>
            <ac:spMk id="10" creationId="{F1B6DE64-8FEA-4E5C-BDF0-0D0FAD7F80CF}"/>
          </ac:spMkLst>
        </pc:spChg>
        <pc:spChg chg="del">
          <ac:chgData name="Andrew Beatty" userId="b3294954-d4b5-4a40-95d7-bd84a7c4023c" providerId="ADAL" clId="{8713C7D2-2518-43EB-8992-A49CD3C47DEE}" dt="2021-02-15T17:38:01.262" v="108" actId="478"/>
          <ac:spMkLst>
            <pc:docMk/>
            <pc:sldMk cId="4219233715" sldId="264"/>
            <ac:spMk id="11" creationId="{6E2BE43E-4FA2-46CE-9F00-1275C3B64E50}"/>
          </ac:spMkLst>
        </pc:spChg>
        <pc:spChg chg="del">
          <ac:chgData name="Andrew Beatty" userId="b3294954-d4b5-4a40-95d7-bd84a7c4023c" providerId="ADAL" clId="{8713C7D2-2518-43EB-8992-A49CD3C47DEE}" dt="2021-02-15T17:40:31.700" v="162" actId="478"/>
          <ac:spMkLst>
            <pc:docMk/>
            <pc:sldMk cId="4219233715" sldId="264"/>
            <ac:spMk id="12" creationId="{23263C09-E5A1-4E8D-8366-EAA498E9BB11}"/>
          </ac:spMkLst>
        </pc:spChg>
        <pc:spChg chg="add mod">
          <ac:chgData name="Andrew Beatty" userId="b3294954-d4b5-4a40-95d7-bd84a7c4023c" providerId="ADAL" clId="{8713C7D2-2518-43EB-8992-A49CD3C47DEE}" dt="2021-02-15T17:42:26.277" v="199" actId="1076"/>
          <ac:spMkLst>
            <pc:docMk/>
            <pc:sldMk cId="4219233715" sldId="264"/>
            <ac:spMk id="13" creationId="{B12B0B15-CBA0-46A7-AACE-87D271F07A2E}"/>
          </ac:spMkLst>
        </pc:spChg>
        <pc:spChg chg="del">
          <ac:chgData name="Andrew Beatty" userId="b3294954-d4b5-4a40-95d7-bd84a7c4023c" providerId="ADAL" clId="{8713C7D2-2518-43EB-8992-A49CD3C47DEE}" dt="2021-02-15T17:40:26.705" v="160" actId="478"/>
          <ac:spMkLst>
            <pc:docMk/>
            <pc:sldMk cId="4219233715" sldId="264"/>
            <ac:spMk id="14" creationId="{584DF9D3-E76E-4F1B-A226-324A44630725}"/>
          </ac:spMkLst>
        </pc:spChg>
        <pc:graphicFrameChg chg="add mod modGraphic">
          <ac:chgData name="Andrew Beatty" userId="b3294954-d4b5-4a40-95d7-bd84a7c4023c" providerId="ADAL" clId="{8713C7D2-2518-43EB-8992-A49CD3C47DEE}" dt="2021-02-15T19:18:17.740" v="398" actId="1076"/>
          <ac:graphicFrameMkLst>
            <pc:docMk/>
            <pc:sldMk cId="4219233715" sldId="264"/>
            <ac:graphicFrameMk id="18" creationId="{1F7B3CA8-552F-4307-A84C-4703120687FB}"/>
          </ac:graphicFrameMkLst>
        </pc:graphicFrame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4219233715" sldId="264"/>
            <ac:picMk id="5" creationId="{9ADFDEED-1E40-4597-A904-CC9D4E84F2B2}"/>
          </ac:picMkLst>
        </pc:picChg>
        <pc:picChg chg="add del mod">
          <ac:chgData name="Andrew Beatty" userId="b3294954-d4b5-4a40-95d7-bd84a7c4023c" providerId="ADAL" clId="{8713C7D2-2518-43EB-8992-A49CD3C47DEE}" dt="2021-02-17T12:52:46.950" v="1013"/>
          <ac:picMkLst>
            <pc:docMk/>
            <pc:sldMk cId="4219233715" sldId="264"/>
            <ac:picMk id="5" creationId="{DAE3FCA2-4065-4CA1-9424-AAB13FFD77AC}"/>
          </ac:picMkLst>
        </pc:picChg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4219233715" sldId="264"/>
            <ac:picMk id="8" creationId="{A1B29611-00B8-41AC-9FBE-985A7D79460E}"/>
          </ac:picMkLst>
        </pc:picChg>
        <pc:cxnChg chg="add">
          <ac:chgData name="Andrew Beatty" userId="b3294954-d4b5-4a40-95d7-bd84a7c4023c" providerId="ADAL" clId="{8713C7D2-2518-43EB-8992-A49CD3C47DEE}" dt="2021-02-15T17:42:37.937" v="201" actId="11529"/>
          <ac:cxnSpMkLst>
            <pc:docMk/>
            <pc:sldMk cId="4219233715" sldId="264"/>
            <ac:cxnSpMk id="15" creationId="{34A4D552-59C5-43EE-AA4A-BC9827F2A30B}"/>
          </ac:cxnSpMkLst>
        </pc:cxnChg>
        <pc:cxnChg chg="add">
          <ac:chgData name="Andrew Beatty" userId="b3294954-d4b5-4a40-95d7-bd84a7c4023c" providerId="ADAL" clId="{8713C7D2-2518-43EB-8992-A49CD3C47DEE}" dt="2021-02-15T17:42:45.034" v="202" actId="11529"/>
          <ac:cxnSpMkLst>
            <pc:docMk/>
            <pc:sldMk cId="4219233715" sldId="264"/>
            <ac:cxnSpMk id="17" creationId="{9D411D6F-6FF4-48B0-94E8-27BD5C63395D}"/>
          </ac:cxnSpMkLst>
        </pc:cxnChg>
      </pc:sldChg>
      <pc:sldChg chg="addSp delSp modSp mod modTransition delAnim modAnim">
        <pc:chgData name="Andrew Beatty" userId="b3294954-d4b5-4a40-95d7-bd84a7c4023c" providerId="ADAL" clId="{8713C7D2-2518-43EB-8992-A49CD3C47DEE}" dt="2021-02-18T14:05:50.192" v="1063"/>
        <pc:sldMkLst>
          <pc:docMk/>
          <pc:sldMk cId="2321732927" sldId="266"/>
        </pc:sldMkLst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2321732927" sldId="266"/>
            <ac:picMk id="2" creationId="{F8BD5D31-49CD-4F48-8668-5B5095CB21CF}"/>
          </ac:picMkLst>
        </pc:picChg>
        <pc:picChg chg="add del mod">
          <ac:chgData name="Andrew Beatty" userId="b3294954-d4b5-4a40-95d7-bd84a7c4023c" providerId="ADAL" clId="{8713C7D2-2518-43EB-8992-A49CD3C47DEE}" dt="2021-02-18T13:45:20.971" v="1016" actId="478"/>
          <ac:picMkLst>
            <pc:docMk/>
            <pc:sldMk cId="2321732927" sldId="266"/>
            <ac:picMk id="3" creationId="{15A10E1F-D7B7-4DAB-B2CB-566D024EFBB6}"/>
          </ac:picMkLst>
        </pc:picChg>
        <pc:picChg chg="del">
          <ac:chgData name="Andrew Beatty" userId="b3294954-d4b5-4a40-95d7-bd84a7c4023c" providerId="ADAL" clId="{8713C7D2-2518-43EB-8992-A49CD3C47DEE}" dt="2021-02-15T19:18:36.778" v="399" actId="478"/>
          <ac:picMkLst>
            <pc:docMk/>
            <pc:sldMk cId="2321732927" sldId="266"/>
            <ac:picMk id="4" creationId="{7479D7C2-4FE1-415F-B5BD-FC5E3A11E6BB}"/>
          </ac:picMkLst>
        </pc:picChg>
        <pc:picChg chg="add del mod">
          <ac:chgData name="Andrew Beatty" userId="b3294954-d4b5-4a40-95d7-bd84a7c4023c" providerId="ADAL" clId="{8713C7D2-2518-43EB-8992-A49CD3C47DEE}" dt="2021-02-18T13:52:30.220" v="1062" actId="478"/>
          <ac:picMkLst>
            <pc:docMk/>
            <pc:sldMk cId="2321732927" sldId="266"/>
            <ac:picMk id="4" creationId="{957BE3E6-146A-4CF1-B86F-DFF6F41D5B76}"/>
          </ac:picMkLst>
        </pc:picChg>
        <pc:picChg chg="add mod">
          <ac:chgData name="Andrew Beatty" userId="b3294954-d4b5-4a40-95d7-bd84a7c4023c" providerId="ADAL" clId="{8713C7D2-2518-43EB-8992-A49CD3C47DEE}" dt="2021-02-18T14:05:50.192" v="1063"/>
          <ac:picMkLst>
            <pc:docMk/>
            <pc:sldMk cId="2321732927" sldId="266"/>
            <ac:picMk id="5" creationId="{A1ABDE27-98C3-41FB-87F3-0D987CB06161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33:42.939" v="1261"/>
        <pc:sldMkLst>
          <pc:docMk/>
          <pc:sldMk cId="1096342370" sldId="268"/>
        </pc:sldMkLst>
        <pc:spChg chg="mod">
          <ac:chgData name="Andrew Beatty" userId="b3294954-d4b5-4a40-95d7-bd84a7c4023c" providerId="ADAL" clId="{8713C7D2-2518-43EB-8992-A49CD3C47DEE}" dt="2021-02-18T14:27:29.154" v="1257" actId="20577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8713C7D2-2518-43EB-8992-A49CD3C47DEE}" dt="2021-02-18T14:33:42.939" v="1261"/>
          <ac:picMkLst>
            <pc:docMk/>
            <pc:sldMk cId="1096342370" sldId="268"/>
            <ac:picMk id="3" creationId="{4BF82A06-D5B8-408F-BC5F-84BA1B947711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26:44.958" v="1220"/>
        <pc:sldMkLst>
          <pc:docMk/>
          <pc:sldMk cId="3663289443" sldId="270"/>
        </pc:sldMkLst>
        <pc:spChg chg="mod">
          <ac:chgData name="Andrew Beatty" userId="b3294954-d4b5-4a40-95d7-bd84a7c4023c" providerId="ADAL" clId="{8713C7D2-2518-43EB-8992-A49CD3C47DEE}" dt="2021-02-18T14:21:53.862" v="107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8713C7D2-2518-43EB-8992-A49CD3C47DEE}" dt="2021-02-18T14:25:56.962" v="1219" actId="20577"/>
          <ac:spMkLst>
            <pc:docMk/>
            <pc:sldMk cId="3663289443" sldId="270"/>
            <ac:spMk id="3" creationId="{4667DE43-A96F-4FED-9CD8-AFF9B88E169C}"/>
          </ac:spMkLst>
        </pc:spChg>
        <pc:picChg chg="add mod">
          <ac:chgData name="Andrew Beatty" userId="b3294954-d4b5-4a40-95d7-bd84a7c4023c" providerId="ADAL" clId="{8713C7D2-2518-43EB-8992-A49CD3C47DEE}" dt="2021-02-18T14:26:44.958" v="1220"/>
          <ac:picMkLst>
            <pc:docMk/>
            <pc:sldMk cId="3663289443" sldId="270"/>
            <ac:picMk id="4" creationId="{8D28FA68-46C4-44B8-A4AA-3A9C9E24154C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3663289443" sldId="270"/>
            <ac:picMk id="5" creationId="{D86819F1-3DE3-4500-94DA-C7F7131C551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06:59.690" v="1064"/>
        <pc:sldMkLst>
          <pc:docMk/>
          <pc:sldMk cId="2914687073" sldId="271"/>
        </pc:sldMkLst>
        <pc:spChg chg="mod">
          <ac:chgData name="Andrew Beatty" userId="b3294954-d4b5-4a40-95d7-bd84a7c4023c" providerId="ADAL" clId="{8713C7D2-2518-43EB-8992-A49CD3C47DEE}" dt="2021-02-15T19:38:00.888" v="793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8713C7D2-2518-43EB-8992-A49CD3C47DEE}" dt="2021-02-15T19:40:12.239" v="1007" actId="113"/>
          <ac:spMkLst>
            <pc:docMk/>
            <pc:sldMk cId="2914687073" sldId="271"/>
            <ac:spMk id="3" creationId="{284A2638-FED2-4035-A7A6-4F23B578120B}"/>
          </ac:spMkLst>
        </pc:sp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914687073" sldId="271"/>
            <ac:picMk id="4" creationId="{354B87EA-74D3-47AF-9306-17E4F79DD1D7}"/>
          </ac:picMkLst>
        </pc:picChg>
        <pc:picChg chg="add mod">
          <ac:chgData name="Andrew Beatty" userId="b3294954-d4b5-4a40-95d7-bd84a7c4023c" providerId="ADAL" clId="{8713C7D2-2518-43EB-8992-A49CD3C47DEE}" dt="2021-02-18T14:06:59.690" v="1064"/>
          <ac:picMkLst>
            <pc:docMk/>
            <pc:sldMk cId="2914687073" sldId="271"/>
            <ac:picMk id="4" creationId="{AF388F8C-B036-45CF-99C2-21B56A2C8A13}"/>
          </ac:picMkLst>
        </pc:picChg>
      </pc:sldChg>
      <pc:sldChg chg="addSp delSp modSp mod modTransition delAnim modAnim">
        <pc:chgData name="Andrew Beatty" userId="b3294954-d4b5-4a40-95d7-bd84a7c4023c" providerId="ADAL" clId="{8713C7D2-2518-43EB-8992-A49CD3C47DEE}" dt="2021-02-18T14:21:28.092" v="1065"/>
        <pc:sldMkLst>
          <pc:docMk/>
          <pc:sldMk cId="3322838377" sldId="272"/>
        </pc:sldMkLst>
        <pc:picChg chg="add mod">
          <ac:chgData name="Andrew Beatty" userId="b3294954-d4b5-4a40-95d7-bd84a7c4023c" providerId="ADAL" clId="{8713C7D2-2518-43EB-8992-A49CD3C47DEE}" dt="2021-02-18T14:21:28.092" v="1065"/>
          <ac:picMkLst>
            <pc:docMk/>
            <pc:sldMk cId="3322838377" sldId="272"/>
            <ac:picMk id="2" creationId="{1DD0A73A-C0F6-42C9-B5B4-765AC4D79CF2}"/>
          </ac:picMkLst>
        </pc:picChg>
        <pc:picChg chg="del">
          <ac:chgData name="Andrew Beatty" userId="b3294954-d4b5-4a40-95d7-bd84a7c4023c" providerId="ADAL" clId="{8713C7D2-2518-43EB-8992-A49CD3C47DEE}" dt="2021-02-15T19:40:18.314" v="1008" actId="478"/>
          <ac:picMkLst>
            <pc:docMk/>
            <pc:sldMk cId="3322838377" sldId="272"/>
            <ac:picMk id="4" creationId="{C0BDD82B-C09E-4B36-9173-19D94A3D4C26}"/>
          </ac:picMkLst>
        </pc:picChg>
      </pc:sldChg>
      <pc:sldChg chg="addSp delSp modSp new mod ord modTransition modAnim">
        <pc:chgData name="Andrew Beatty" userId="b3294954-d4b5-4a40-95d7-bd84a7c4023c" providerId="ADAL" clId="{8713C7D2-2518-43EB-8992-A49CD3C47DEE}" dt="2021-02-18T13:52:24.771" v="1061"/>
        <pc:sldMkLst>
          <pc:docMk/>
          <pc:sldMk cId="3891931851" sldId="273"/>
        </pc:sldMkLst>
        <pc:spChg chg="mod">
          <ac:chgData name="Andrew Beatty" userId="b3294954-d4b5-4a40-95d7-bd84a7c4023c" providerId="ADAL" clId="{8713C7D2-2518-43EB-8992-A49CD3C47DEE}" dt="2021-02-15T19:19:42.942" v="407" actId="20577"/>
          <ac:spMkLst>
            <pc:docMk/>
            <pc:sldMk cId="3891931851" sldId="273"/>
            <ac:spMk id="2" creationId="{CF0F0DEF-C17D-4A2F-815C-C38238F95636}"/>
          </ac:spMkLst>
        </pc:spChg>
        <pc:spChg chg="add del mod">
          <ac:chgData name="Andrew Beatty" userId="b3294954-d4b5-4a40-95d7-bd84a7c4023c" providerId="ADAL" clId="{8713C7D2-2518-43EB-8992-A49CD3C47DEE}" dt="2021-02-15T19:20:32.236" v="412" actId="478"/>
          <ac:spMkLst>
            <pc:docMk/>
            <pc:sldMk cId="3891931851" sldId="273"/>
            <ac:spMk id="3" creationId="{75C9FF0C-5634-48F4-BE28-631826F8D75A}"/>
          </ac:spMkLst>
        </pc:spChg>
        <pc:graphicFrameChg chg="add del mod ord modGraphic">
          <ac:chgData name="Andrew Beatty" userId="b3294954-d4b5-4a40-95d7-bd84a7c4023c" providerId="ADAL" clId="{8713C7D2-2518-43EB-8992-A49CD3C47DEE}" dt="2021-02-15T19:20:12.602" v="410" actId="3680"/>
          <ac:graphicFrameMkLst>
            <pc:docMk/>
            <pc:sldMk cId="3891931851" sldId="273"/>
            <ac:graphicFrameMk id="4" creationId="{E35EC903-A0BF-47C4-B347-D89F5A241FC7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8T13:49:30.784" v="1058" actId="20577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5T19:25:03.115" v="731" actId="20577"/>
          <ac:graphicFrameMkLst>
            <pc:docMk/>
            <pc:sldMk cId="3891931851" sldId="273"/>
            <ac:graphicFrameMk id="6" creationId="{C64F6408-A0AD-4744-8056-CA8203F82867}"/>
          </ac:graphicFrameMkLst>
        </pc:graphicFrameChg>
        <pc:picChg chg="add del mod">
          <ac:chgData name="Andrew Beatty" userId="b3294954-d4b5-4a40-95d7-bd84a7c4023c" providerId="ADAL" clId="{8713C7D2-2518-43EB-8992-A49CD3C47DEE}" dt="2021-02-17T12:55:54.691" v="1014"/>
          <ac:picMkLst>
            <pc:docMk/>
            <pc:sldMk cId="3891931851" sldId="273"/>
            <ac:picMk id="3" creationId="{B4507686-38F8-49C7-AF90-B6B2E986B7E7}"/>
          </ac:picMkLst>
        </pc:picChg>
        <pc:picChg chg="add del mod">
          <ac:chgData name="Andrew Beatty" userId="b3294954-d4b5-4a40-95d7-bd84a7c4023c" providerId="ADAL" clId="{8713C7D2-2518-43EB-8992-A49CD3C47DEE}" dt="2021-02-18T13:50:22.348" v="1060"/>
          <ac:picMkLst>
            <pc:docMk/>
            <pc:sldMk cId="3891931851" sldId="273"/>
            <ac:picMk id="4" creationId="{4A540FEC-6701-40E5-8ACD-923ABF482BC2}"/>
          </ac:picMkLst>
        </pc:picChg>
        <pc:picChg chg="add mod">
          <ac:chgData name="Andrew Beatty" userId="b3294954-d4b5-4a40-95d7-bd84a7c4023c" providerId="ADAL" clId="{8713C7D2-2518-43EB-8992-A49CD3C47DEE}" dt="2021-02-18T13:52:24.771" v="1061"/>
          <ac:picMkLst>
            <pc:docMk/>
            <pc:sldMk cId="3891931851" sldId="273"/>
            <ac:picMk id="7" creationId="{F9AAB99B-0D63-4713-8520-589CDC3606AC}"/>
          </ac:picMkLst>
        </pc:picChg>
      </pc:sldChg>
      <pc:sldChg chg="addSp delSp modSp new mod modTransition modAnim">
        <pc:chgData name="Andrew Beatty" userId="b3294954-d4b5-4a40-95d7-bd84a7c4023c" providerId="ADAL" clId="{8713C7D2-2518-43EB-8992-A49CD3C47DEE}" dt="2021-02-18T14:32:47.757" v="1260"/>
        <pc:sldMkLst>
          <pc:docMk/>
          <pc:sldMk cId="823745294" sldId="274"/>
        </pc:sldMkLst>
        <pc:spChg chg="del">
          <ac:chgData name="Andrew Beatty" userId="b3294954-d4b5-4a40-95d7-bd84a7c4023c" providerId="ADAL" clId="{8713C7D2-2518-43EB-8992-A49CD3C47DEE}" dt="2021-02-18T14:27:36.306" v="1258" actId="478"/>
          <ac:spMkLst>
            <pc:docMk/>
            <pc:sldMk cId="823745294" sldId="274"/>
            <ac:spMk id="2" creationId="{B684BBBD-83FD-4FF6-A4B1-071A0564D5F2}"/>
          </ac:spMkLst>
        </pc:spChg>
        <pc:spChg chg="del">
          <ac:chgData name="Andrew Beatty" userId="b3294954-d4b5-4a40-95d7-bd84a7c4023c" providerId="ADAL" clId="{8713C7D2-2518-43EB-8992-A49CD3C47DEE}" dt="2021-02-18T14:27:37.714" v="1259" actId="478"/>
          <ac:spMkLst>
            <pc:docMk/>
            <pc:sldMk cId="823745294" sldId="274"/>
            <ac:spMk id="3" creationId="{BDB8504D-5807-4D5A-9221-74EC38442E88}"/>
          </ac:spMkLst>
        </pc:spChg>
        <pc:picChg chg="add mod">
          <ac:chgData name="Andrew Beatty" userId="b3294954-d4b5-4a40-95d7-bd84a7c4023c" providerId="ADAL" clId="{8713C7D2-2518-43EB-8992-A49CD3C47DEE}" dt="2021-02-18T14:32:47.757" v="1260"/>
          <ac:picMkLst>
            <pc:docMk/>
            <pc:sldMk cId="823745294" sldId="274"/>
            <ac:picMk id="4" creationId="{6735EDD9-18CC-4FB6-BE41-216310D40E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 err="1"/>
              <a:t>fIles</a:t>
            </a:r>
            <a:r>
              <a:rPr lang="en-GB" sz="8800" dirty="0"/>
              <a:t> </a:t>
            </a:r>
            <a:r>
              <a:rPr lang="en-GB" sz="2000" dirty="0"/>
              <a:t>reading and writing 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25507" cy="1609344"/>
          </a:xfrm>
        </p:spPr>
        <p:txBody>
          <a:bodyPr/>
          <a:lstStyle/>
          <a:p>
            <a:r>
              <a:rPr lang="en-IE" dirty="0"/>
              <a:t>files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Opening a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functions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96FB6-59B6-4DF6-BB1B-23BF4441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55" y="2077432"/>
            <a:ext cx="4820194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’,’r’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ADD21E-4233-44B1-8DC1-2EF6FB25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55" y="2928277"/>
            <a:ext cx="5904411" cy="83099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workfile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US" altLang="en-US" dirty="0" err="1">
                <a:solidFill>
                  <a:srgbClr val="4070A0"/>
                </a:solidFill>
                <a:latin typeface="Courier New" panose="02070309020205020404" pitchFamily="49" charset="0"/>
              </a:rPr>
              <a:t>w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+’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US" altLang="en-US" b="1" dirty="0">
              <a:solidFill>
                <a:srgbClr val="C65D0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b'0123456789abcdef’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f</a:t>
            </a:r>
            <a:r>
              <a:rPr lang="en-US" altLang="en-US" dirty="0" err="1">
                <a:solidFill>
                  <a:srgbClr val="666666"/>
                </a:solidFill>
                <a:latin typeface="Arial" panose="020B0604020202020204" pitchFamily="34" charset="0"/>
              </a:rPr>
              <a:t>.close</a:t>
            </a:r>
            <a:r>
              <a:rPr lang="en-US" altLang="en-US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EBC40-BB25-4E5D-93B0-F9222E1CB019}"/>
              </a:ext>
            </a:extLst>
          </p:cNvPr>
          <p:cNvSpPr txBox="1"/>
          <p:nvPr/>
        </p:nvSpPr>
        <p:spPr>
          <a:xfrm>
            <a:off x="8686800" y="1026653"/>
            <a:ext cx="8752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B0B15-CBA0-46A7-AACE-87D271F07A2E}"/>
              </a:ext>
            </a:extLst>
          </p:cNvPr>
          <p:cNvSpPr txBox="1"/>
          <p:nvPr/>
        </p:nvSpPr>
        <p:spPr>
          <a:xfrm>
            <a:off x="5045529" y="1026653"/>
            <a:ext cx="21009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File name  (path)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4D552-59C5-43EE-AA4A-BC9827F2A30B}"/>
              </a:ext>
            </a:extLst>
          </p:cNvPr>
          <p:cNvCxnSpPr/>
          <p:nvPr/>
        </p:nvCxnSpPr>
        <p:spPr>
          <a:xfrm>
            <a:off x="5773783" y="1395985"/>
            <a:ext cx="222068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11D6F-6FF4-48B0-94E8-27BD5C63395D}"/>
              </a:ext>
            </a:extLst>
          </p:cNvPr>
          <p:cNvCxnSpPr/>
          <p:nvPr/>
        </p:nvCxnSpPr>
        <p:spPr>
          <a:xfrm flipH="1">
            <a:off x="7485017" y="1395985"/>
            <a:ext cx="1201783" cy="68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F7B3CA8-552F-4307-A84C-470312068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71202"/>
              </p:ext>
            </p:extLst>
          </p:nvPr>
        </p:nvGraphicFramePr>
        <p:xfrm>
          <a:off x="4195355" y="4139221"/>
          <a:ext cx="7070346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54927">
                  <a:extLst>
                    <a:ext uri="{9D8B030D-6E8A-4147-A177-3AD203B41FA5}">
                      <a16:colId xmlns:a16="http://schemas.microsoft.com/office/drawing/2014/main" val="3146679966"/>
                    </a:ext>
                  </a:extLst>
                </a:gridCol>
                <a:gridCol w="5215419">
                  <a:extLst>
                    <a:ext uri="{9D8B030D-6E8A-4147-A177-3AD203B41FA5}">
                      <a16:colId xmlns:a16="http://schemas.microsoft.com/office/drawing/2014/main" val="66672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Reads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readline</a:t>
                      </a:r>
                      <a:r>
                        <a:rPr lang="en-I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Reads in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0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write(data)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seek(offset)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Move to a particular place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3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0DEF-C17D-4A2F-815C-C38238F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2856E2-7857-47A2-8D28-31B30E92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46602"/>
              </p:ext>
            </p:extLst>
          </p:nvPr>
        </p:nvGraphicFramePr>
        <p:xfrm>
          <a:off x="1063752" y="179232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817">
                  <a:extLst>
                    <a:ext uri="{9D8B030D-6E8A-4147-A177-3AD203B41FA5}">
                      <a16:colId xmlns:a16="http://schemas.microsoft.com/office/drawing/2014/main" val="4188768428"/>
                    </a:ext>
                  </a:extLst>
                </a:gridCol>
                <a:gridCol w="7099183">
                  <a:extLst>
                    <a:ext uri="{9D8B030D-6E8A-4147-A177-3AD203B41FA5}">
                      <a16:colId xmlns:a16="http://schemas.microsoft.com/office/drawing/2014/main" val="117214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 an existing file for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 an existing file for reading and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8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Open/ Create a file for appending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Open/Create a file for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55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file (throws an error if the file exists already)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998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4F6408-A0AD-4744-8056-CA8203F8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4473"/>
              </p:ext>
            </p:extLst>
          </p:nvPr>
        </p:nvGraphicFramePr>
        <p:xfrm>
          <a:off x="1063752" y="402712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817">
                  <a:extLst>
                    <a:ext uri="{9D8B030D-6E8A-4147-A177-3AD203B41FA5}">
                      <a16:colId xmlns:a16="http://schemas.microsoft.com/office/drawing/2014/main" val="4188768428"/>
                    </a:ext>
                  </a:extLst>
                </a:gridCol>
                <a:gridCol w="7099183">
                  <a:extLst>
                    <a:ext uri="{9D8B030D-6E8A-4147-A177-3AD203B41FA5}">
                      <a16:colId xmlns:a16="http://schemas.microsoft.com/office/drawing/2014/main" val="117214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Text mode (for text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9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Binary mode (for binary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9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4B1-7B1D-4D19-8751-9D4A7EF8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2638-FED2-4035-A7A6-4F23B578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Module </a:t>
            </a:r>
            <a:r>
              <a:rPr lang="en-IE" b="1" dirty="0"/>
              <a:t>json		</a:t>
            </a:r>
            <a:r>
              <a:rPr lang="en-IE" dirty="0"/>
              <a:t>json files</a:t>
            </a:r>
          </a:p>
          <a:p>
            <a:r>
              <a:rPr lang="en-IE" dirty="0"/>
              <a:t>Module </a:t>
            </a:r>
            <a:r>
              <a:rPr lang="en-IE" b="1" dirty="0"/>
              <a:t>pickle	</a:t>
            </a:r>
            <a:r>
              <a:rPr lang="en-IE" dirty="0"/>
              <a:t>for storing and loading objects</a:t>
            </a:r>
          </a:p>
          <a:p>
            <a:r>
              <a:rPr lang="en-IE" dirty="0"/>
              <a:t>Module </a:t>
            </a:r>
            <a:r>
              <a:rPr lang="en-IE" b="1" dirty="0" err="1"/>
              <a:t>os</a:t>
            </a:r>
            <a:r>
              <a:rPr lang="en-IE" b="1" dirty="0"/>
              <a:t>		</a:t>
            </a:r>
            <a:r>
              <a:rPr lang="en-IE" dirty="0"/>
              <a:t>for navigating file systems (and removing files)</a:t>
            </a:r>
          </a:p>
        </p:txBody>
      </p:sp>
    </p:spTree>
    <p:extLst>
      <p:ext uri="{BB962C8B-B14F-4D97-AF65-F5344CB8AC3E}">
        <p14:creationId xmlns:p14="http://schemas.microsoft.com/office/powerpoint/2010/main" val="291468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3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274-2E00-4216-8B0D-CCDCA59A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DE43-A96F-4FED-9CD8-AFF9B88E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You do not need to get into this yet</a:t>
            </a:r>
          </a:p>
          <a:p>
            <a:pPr marL="0" indent="0">
              <a:buNone/>
            </a:pPr>
            <a:r>
              <a:rPr lang="en-IE" dirty="0"/>
              <a:t>Allows us to:</a:t>
            </a:r>
          </a:p>
          <a:p>
            <a:r>
              <a:rPr lang="en-IE" dirty="0"/>
              <a:t>Check if a file/directory exists</a:t>
            </a:r>
          </a:p>
          <a:p>
            <a:r>
              <a:rPr lang="en-IE" dirty="0"/>
              <a:t>Remove a file</a:t>
            </a:r>
          </a:p>
          <a:p>
            <a:r>
              <a:rPr lang="en-IE" dirty="0"/>
              <a:t>Create a directory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32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7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What is the capital of Peru?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7016</TotalTime>
  <Words>232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Rockwell</vt:lpstr>
      <vt:lpstr>Rockwell Condensed</vt:lpstr>
      <vt:lpstr>Wingdings</vt:lpstr>
      <vt:lpstr>Wood Type</vt:lpstr>
      <vt:lpstr>fIles reading and writing </vt:lpstr>
      <vt:lpstr>files</vt:lpstr>
      <vt:lpstr>Modes</vt:lpstr>
      <vt:lpstr>PowerPoint Presentation</vt:lpstr>
      <vt:lpstr>More on files </vt:lpstr>
      <vt:lpstr>PowerPoint Presentation</vt:lpstr>
      <vt:lpstr>OS module</vt:lpstr>
      <vt:lpstr>PowerPoint Presentation</vt:lpstr>
      <vt:lpstr>What is the capital of Peru?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12</cp:revision>
  <dcterms:created xsi:type="dcterms:W3CDTF">2021-01-04T12:46:45Z</dcterms:created>
  <dcterms:modified xsi:type="dcterms:W3CDTF">2021-03-22T20:06:57Z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