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9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D09FE-50FE-4D55-AE40-2ED37167EB79}" v="2" dt="2021-03-22T20:00:39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C4DD09FE-50FE-4D55-AE40-2ED37167EB79}"/>
    <pc:docChg chg="custSel modSld">
      <pc:chgData name="Andrew Beatty" userId="b3294954-d4b5-4a40-95d7-bd84a7c4023c" providerId="ADAL" clId="{C4DD09FE-50FE-4D55-AE40-2ED37167EB79}" dt="2021-03-22T20:00:44.182" v="2" actId="478"/>
      <pc:docMkLst>
        <pc:docMk/>
      </pc:docMkLst>
      <pc:sldChg chg="delSp modTransition modAnim">
        <pc:chgData name="Andrew Beatty" userId="b3294954-d4b5-4a40-95d7-bd84a7c4023c" providerId="ADAL" clId="{C4DD09FE-50FE-4D55-AE40-2ED37167EB79}" dt="2021-03-22T20:00:39.434" v="1"/>
        <pc:sldMkLst>
          <pc:docMk/>
          <pc:sldMk cId="1857251170" sldId="256"/>
        </pc:sldMkLst>
        <pc:picChg chg="del">
          <ac:chgData name="Andrew Beatty" userId="b3294954-d4b5-4a40-95d7-bd84a7c4023c" providerId="ADAL" clId="{C4DD09FE-50FE-4D55-AE40-2ED37167EB79}" dt="2021-03-22T20:00:39.434" v="1"/>
          <ac:picMkLst>
            <pc:docMk/>
            <pc:sldMk cId="1857251170" sldId="256"/>
            <ac:picMk id="7" creationId="{E850A7A0-71F0-4E7A-9FCB-41537DCEB40E}"/>
          </ac:picMkLst>
        </pc:picChg>
      </pc:sldChg>
      <pc:sldChg chg="delSp mod modTransition delAnim">
        <pc:chgData name="Andrew Beatty" userId="b3294954-d4b5-4a40-95d7-bd84a7c4023c" providerId="ADAL" clId="{C4DD09FE-50FE-4D55-AE40-2ED37167EB79}" dt="2021-03-22T20:00:44.182" v="2" actId="478"/>
        <pc:sldMkLst>
          <pc:docMk/>
          <pc:sldMk cId="2321732927" sldId="266"/>
        </pc:sldMkLst>
        <pc:picChg chg="del">
          <ac:chgData name="Andrew Beatty" userId="b3294954-d4b5-4a40-95d7-bd84a7c4023c" providerId="ADAL" clId="{C4DD09FE-50FE-4D55-AE40-2ED37167EB79}" dt="2021-03-22T20:00:44.182" v="2" actId="478"/>
          <ac:picMkLst>
            <pc:docMk/>
            <pc:sldMk cId="2321732927" sldId="266"/>
            <ac:picMk id="6" creationId="{555EF2FB-8F75-4D3F-8CA8-E807D8673E9D}"/>
          </ac:picMkLst>
        </pc:picChg>
      </pc:sldChg>
      <pc:sldChg chg="modTransition">
        <pc:chgData name="Andrew Beatty" userId="b3294954-d4b5-4a40-95d7-bd84a7c4023c" providerId="ADAL" clId="{C4DD09FE-50FE-4D55-AE40-2ED37167EB79}" dt="2021-03-22T20:00:36.213" v="0"/>
        <pc:sldMkLst>
          <pc:docMk/>
          <pc:sldMk cId="1096342370" sldId="268"/>
        </pc:sldMkLst>
      </pc:sldChg>
      <pc:sldChg chg="delSp modTransition modAnim">
        <pc:chgData name="Andrew Beatty" userId="b3294954-d4b5-4a40-95d7-bd84a7c4023c" providerId="ADAL" clId="{C4DD09FE-50FE-4D55-AE40-2ED37167EB79}" dt="2021-03-22T20:00:39.434" v="1"/>
        <pc:sldMkLst>
          <pc:docMk/>
          <pc:sldMk cId="546993813" sldId="269"/>
        </pc:sldMkLst>
        <pc:picChg chg="del">
          <ac:chgData name="Andrew Beatty" userId="b3294954-d4b5-4a40-95d7-bd84a7c4023c" providerId="ADAL" clId="{C4DD09FE-50FE-4D55-AE40-2ED37167EB79}" dt="2021-03-22T20:00:39.434" v="1"/>
          <ac:picMkLst>
            <pc:docMk/>
            <pc:sldMk cId="546993813" sldId="269"/>
            <ac:picMk id="4" creationId="{48760BFD-5D74-48F2-8A43-4CA1CE142681}"/>
          </ac:picMkLst>
        </pc:picChg>
      </pc:sldChg>
    </pc:docChg>
  </pc:docChgLst>
  <pc:docChgLst>
    <pc:chgData name="Andrew Beatty" userId="b3294954-d4b5-4a40-95d7-bd84a7c4023c" providerId="ADAL" clId="{F76AFFA5-EF41-4E7E-BBE8-F782F8A3B8D7}"/>
    <pc:docChg chg="custSel addSld delSld modSld">
      <pc:chgData name="Andrew Beatty" userId="b3294954-d4b5-4a40-95d7-bd84a7c4023c" providerId="ADAL" clId="{F76AFFA5-EF41-4E7E-BBE8-F782F8A3B8D7}" dt="2021-02-18T20:40:30.975" v="242"/>
      <pc:docMkLst>
        <pc:docMk/>
      </pc:docMkLst>
      <pc:sldChg chg="addSp delSp modSp mod modTransition modAnim">
        <pc:chgData name="Andrew Beatty" userId="b3294954-d4b5-4a40-95d7-bd84a7c4023c" providerId="ADAL" clId="{F76AFFA5-EF41-4E7E-BBE8-F782F8A3B8D7}" dt="2021-02-18T19:48:20.588" v="241"/>
        <pc:sldMkLst>
          <pc:docMk/>
          <pc:sldMk cId="1857251170" sldId="256"/>
        </pc:sldMkLst>
        <pc:spChg chg="mod">
          <ac:chgData name="Andrew Beatty" userId="b3294954-d4b5-4a40-95d7-bd84a7c4023c" providerId="ADAL" clId="{F76AFFA5-EF41-4E7E-BBE8-F782F8A3B8D7}" dt="2021-02-18T19:42:24.188" v="23" actId="20577"/>
          <ac:spMkLst>
            <pc:docMk/>
            <pc:sldMk cId="1857251170" sldId="256"/>
            <ac:spMk id="2" creationId="{8C2EA1AF-CA38-405A-8AF5-D1B294E19B79}"/>
          </ac:spMkLst>
        </pc:spChg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1857251170" sldId="256"/>
            <ac:picMk id="6" creationId="{F9D72574-BE5A-495E-8559-CA2E56742755}"/>
          </ac:picMkLst>
        </pc:picChg>
        <pc:picChg chg="add mod">
          <ac:chgData name="Andrew Beatty" userId="b3294954-d4b5-4a40-95d7-bd84a7c4023c" providerId="ADAL" clId="{F76AFFA5-EF41-4E7E-BBE8-F782F8A3B8D7}" dt="2021-02-18T19:48:20.588" v="241"/>
          <ac:picMkLst>
            <pc:docMk/>
            <pc:sldMk cId="1857251170" sldId="256"/>
            <ac:picMk id="7" creationId="{E850A7A0-71F0-4E7A-9FCB-41537DCEB40E}"/>
          </ac:picMkLst>
        </pc:picChg>
      </pc:sldChg>
      <pc:sldChg chg="delSp del modTransition modAnim">
        <pc:chgData name="Andrew Beatty" userId="b3294954-d4b5-4a40-95d7-bd84a7c4023c" providerId="ADAL" clId="{F76AFFA5-EF41-4E7E-BBE8-F782F8A3B8D7}" dt="2021-02-18T19:42:52.619" v="26" actId="47"/>
        <pc:sldMkLst>
          <pc:docMk/>
          <pc:sldMk cId="4219233715" sldId="264"/>
        </pc:sldMkLst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4219233715" sldId="264"/>
            <ac:picMk id="8" creationId="{A1B29611-00B8-41AC-9FBE-985A7D79460E}"/>
          </ac:picMkLst>
        </pc:picChg>
      </pc:sldChg>
      <pc:sldChg chg="addSp delSp modSp mod modTransition delAnim modAnim">
        <pc:chgData name="Andrew Beatty" userId="b3294954-d4b5-4a40-95d7-bd84a7c4023c" providerId="ADAL" clId="{F76AFFA5-EF41-4E7E-BBE8-F782F8A3B8D7}" dt="2021-02-18T20:40:30.975" v="242"/>
        <pc:sldMkLst>
          <pc:docMk/>
          <pc:sldMk cId="2321732927" sldId="266"/>
        </pc:sldMkLst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2321732927" sldId="266"/>
            <ac:picMk id="2" creationId="{F8BD5D31-49CD-4F48-8668-5B5095CB21CF}"/>
          </ac:picMkLst>
        </pc:picChg>
        <pc:picChg chg="del">
          <ac:chgData name="Andrew Beatty" userId="b3294954-d4b5-4a40-95d7-bd84a7c4023c" providerId="ADAL" clId="{F76AFFA5-EF41-4E7E-BBE8-F782F8A3B8D7}" dt="2021-02-18T19:42:56.294" v="28" actId="478"/>
          <ac:picMkLst>
            <pc:docMk/>
            <pc:sldMk cId="2321732927" sldId="266"/>
            <ac:picMk id="5" creationId="{A1ABDE27-98C3-41FB-87F3-0D987CB06161}"/>
          </ac:picMkLst>
        </pc:picChg>
        <pc:picChg chg="add mod">
          <ac:chgData name="Andrew Beatty" userId="b3294954-d4b5-4a40-95d7-bd84a7c4023c" providerId="ADAL" clId="{F76AFFA5-EF41-4E7E-BBE8-F782F8A3B8D7}" dt="2021-02-18T20:40:30.975" v="242"/>
          <ac:picMkLst>
            <pc:docMk/>
            <pc:sldMk cId="2321732927" sldId="266"/>
            <ac:picMk id="6" creationId="{555EF2FB-8F75-4D3F-8CA8-E807D8673E9D}"/>
          </ac:picMkLst>
        </pc:picChg>
      </pc:sldChg>
      <pc:sldChg chg="delSp modSp mod modTransition modAnim">
        <pc:chgData name="Andrew Beatty" userId="b3294954-d4b5-4a40-95d7-bd84a7c4023c" providerId="ADAL" clId="{F76AFFA5-EF41-4E7E-BBE8-F782F8A3B8D7}" dt="2021-02-18T19:43:52.930" v="165" actId="27636"/>
        <pc:sldMkLst>
          <pc:docMk/>
          <pc:sldMk cId="1096342370" sldId="268"/>
        </pc:sldMkLst>
        <pc:spChg chg="mod">
          <ac:chgData name="Andrew Beatty" userId="b3294954-d4b5-4a40-95d7-bd84a7c4023c" providerId="ADAL" clId="{F76AFFA5-EF41-4E7E-BBE8-F782F8A3B8D7}" dt="2021-02-18T19:43:52.930" v="165" actId="27636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1096342370" sldId="268"/>
            <ac:picMk id="3" creationId="{4BF82A06-D5B8-408F-BC5F-84BA1B947711}"/>
          </ac:picMkLst>
        </pc:picChg>
      </pc:sldChg>
      <pc:sldChg chg="addSp modSp new mod">
        <pc:chgData name="Andrew Beatty" userId="b3294954-d4b5-4a40-95d7-bd84a7c4023c" providerId="ADAL" clId="{F76AFFA5-EF41-4E7E-BBE8-F782F8A3B8D7}" dt="2021-02-18T19:48:20.588" v="241"/>
        <pc:sldMkLst>
          <pc:docMk/>
          <pc:sldMk cId="546993813" sldId="269"/>
        </pc:sldMkLst>
        <pc:spChg chg="mod">
          <ac:chgData name="Andrew Beatty" userId="b3294954-d4b5-4a40-95d7-bd84a7c4023c" providerId="ADAL" clId="{F76AFFA5-EF41-4E7E-BBE8-F782F8A3B8D7}" dt="2021-02-18T19:46:07.142" v="201" actId="20577"/>
          <ac:spMkLst>
            <pc:docMk/>
            <pc:sldMk cId="546993813" sldId="269"/>
            <ac:spMk id="2" creationId="{A0149343-FAD3-478D-B5A3-A596F729638E}"/>
          </ac:spMkLst>
        </pc:spChg>
        <pc:spChg chg="mod">
          <ac:chgData name="Andrew Beatty" userId="b3294954-d4b5-4a40-95d7-bd84a7c4023c" providerId="ADAL" clId="{F76AFFA5-EF41-4E7E-BBE8-F782F8A3B8D7}" dt="2021-02-18T19:46:57.310" v="240" actId="255"/>
          <ac:spMkLst>
            <pc:docMk/>
            <pc:sldMk cId="546993813" sldId="269"/>
            <ac:spMk id="3" creationId="{CA5F644D-9169-45A3-989F-09CE67ED4738}"/>
          </ac:spMkLst>
        </pc:spChg>
        <pc:picChg chg="add mod">
          <ac:chgData name="Andrew Beatty" userId="b3294954-d4b5-4a40-95d7-bd84a7c4023c" providerId="ADAL" clId="{F76AFFA5-EF41-4E7E-BBE8-F782F8A3B8D7}" dt="2021-02-18T19:48:20.588" v="241"/>
          <ac:picMkLst>
            <pc:docMk/>
            <pc:sldMk cId="546993813" sldId="269"/>
            <ac:picMk id="4" creationId="{48760BFD-5D74-48F2-8A43-4CA1CE142681}"/>
          </ac:picMkLst>
        </pc:picChg>
      </pc:sldChg>
      <pc:sldChg chg="delSp del modTransition modAnim">
        <pc:chgData name="Andrew Beatty" userId="b3294954-d4b5-4a40-95d7-bd84a7c4023c" providerId="ADAL" clId="{F76AFFA5-EF41-4E7E-BBE8-F782F8A3B8D7}" dt="2021-02-18T19:43:01.456" v="31" actId="47"/>
        <pc:sldMkLst>
          <pc:docMk/>
          <pc:sldMk cId="3663289443" sldId="270"/>
        </pc:sldMkLst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3663289443" sldId="270"/>
            <ac:picMk id="4" creationId="{8D28FA68-46C4-44B8-A4AA-3A9C9E24154C}"/>
          </ac:picMkLst>
        </pc:picChg>
      </pc:sldChg>
      <pc:sldChg chg="delSp del modTransition modAnim">
        <pc:chgData name="Andrew Beatty" userId="b3294954-d4b5-4a40-95d7-bd84a7c4023c" providerId="ADAL" clId="{F76AFFA5-EF41-4E7E-BBE8-F782F8A3B8D7}" dt="2021-02-18T19:42:58.560" v="29" actId="47"/>
        <pc:sldMkLst>
          <pc:docMk/>
          <pc:sldMk cId="2914687073" sldId="271"/>
        </pc:sldMkLst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2914687073" sldId="271"/>
            <ac:picMk id="4" creationId="{AF388F8C-B036-45CF-99C2-21B56A2C8A13}"/>
          </ac:picMkLst>
        </pc:picChg>
      </pc:sldChg>
      <pc:sldChg chg="del modTransition">
        <pc:chgData name="Andrew Beatty" userId="b3294954-d4b5-4a40-95d7-bd84a7c4023c" providerId="ADAL" clId="{F76AFFA5-EF41-4E7E-BBE8-F782F8A3B8D7}" dt="2021-02-18T19:43:00.170" v="30" actId="47"/>
        <pc:sldMkLst>
          <pc:docMk/>
          <pc:sldMk cId="3322838377" sldId="272"/>
        </pc:sldMkLst>
      </pc:sldChg>
      <pc:sldChg chg="delSp del modTransition modAnim">
        <pc:chgData name="Andrew Beatty" userId="b3294954-d4b5-4a40-95d7-bd84a7c4023c" providerId="ADAL" clId="{F76AFFA5-EF41-4E7E-BBE8-F782F8A3B8D7}" dt="2021-02-18T19:42:53.587" v="27" actId="47"/>
        <pc:sldMkLst>
          <pc:docMk/>
          <pc:sldMk cId="3891931851" sldId="273"/>
        </pc:sldMkLst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3891931851" sldId="273"/>
            <ac:picMk id="7" creationId="{F9AAB99B-0D63-4713-8520-589CDC3606AC}"/>
          </ac:picMkLst>
        </pc:picChg>
      </pc:sldChg>
      <pc:sldChg chg="del modTransition">
        <pc:chgData name="Andrew Beatty" userId="b3294954-d4b5-4a40-95d7-bd84a7c4023c" providerId="ADAL" clId="{F76AFFA5-EF41-4E7E-BBE8-F782F8A3B8D7}" dt="2021-02-18T19:43:02.387" v="32" actId="47"/>
        <pc:sldMkLst>
          <pc:docMk/>
          <pc:sldMk cId="823745294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 err="1"/>
              <a:t>fIles</a:t>
            </a:r>
            <a:r>
              <a:rPr lang="en-GB" sz="8800" dirty="0"/>
              <a:t> </a:t>
            </a:r>
            <a:r>
              <a:rPr lang="en-GB" sz="2000" dirty="0"/>
              <a:t>csv and pandas modules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PCS 2.0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9343-FAD3-478D-B5A3-A596F729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Excel and comma </a:t>
            </a:r>
            <a:r>
              <a:rPr lang="en-IE" dirty="0" err="1"/>
              <a:t>seperarated</a:t>
            </a:r>
            <a:r>
              <a:rPr lang="en-IE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644D-9169-45A3-989F-09CE67ED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4400" dirty="0"/>
              <a:t>Modules </a:t>
            </a:r>
          </a:p>
          <a:p>
            <a:r>
              <a:rPr lang="en-IE" sz="4400" dirty="0"/>
              <a:t>csv</a:t>
            </a:r>
          </a:p>
          <a:p>
            <a:r>
              <a:rPr lang="en-IE" sz="4400" dirty="0" err="1"/>
              <a:t>xslt</a:t>
            </a:r>
            <a:endParaRPr lang="en-IE" sz="4400" dirty="0"/>
          </a:p>
          <a:p>
            <a:r>
              <a:rPr lang="en-IE" sz="4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54699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73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If </a:t>
            </a:r>
            <a:r>
              <a:rPr lang="en-IE" dirty="0" err="1"/>
              <a:t>louth</a:t>
            </a:r>
            <a:r>
              <a:rPr lang="en-IE" dirty="0"/>
              <a:t> is the smallest country in Ireland, what is the second smallest?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www.w3.org/XML/1998/namespace"/>
    <ds:schemaRef ds:uri="3b79411a-74a9-4456-bf24-7becf0a1874f"/>
    <ds:schemaRef ds:uri="http://schemas.microsoft.com/office/2006/metadata/properties"/>
    <ds:schemaRef ds:uri="http://purl.org/dc/elements/1.1/"/>
    <ds:schemaRef ds:uri="http://purl.org/dc/dcmitype/"/>
    <ds:schemaRef ds:uri="022397c6-a0dd-4bd1-b5b2-3083c7531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7378</TotalTime>
  <Words>43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fIles csv and pandas modules</vt:lpstr>
      <vt:lpstr>Excel and comma seperarated files</vt:lpstr>
      <vt:lpstr>PowerPoint Presentation</vt:lpstr>
      <vt:lpstr>If louth is the smallest country in Ireland, what is the second smallest?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13</cp:revision>
  <dcterms:created xsi:type="dcterms:W3CDTF">2021-01-04T12:46:45Z</dcterms:created>
  <dcterms:modified xsi:type="dcterms:W3CDTF">2021-03-22T20:00:45Z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