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69" r:id="rId6"/>
    <p:sldId id="266" r:id="rId7"/>
    <p:sldId id="271" r:id="rId8"/>
    <p:sldId id="270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0BD333-39B5-4D69-B404-9D1D4A2F1862}" v="2" dt="2021-03-22T20:06:07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80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F40BD333-39B5-4D69-B404-9D1D4A2F1862}"/>
    <pc:docChg chg="custSel modSld">
      <pc:chgData name="Andrew Beatty" userId="b3294954-d4b5-4a40-95d7-bd84a7c4023c" providerId="ADAL" clId="{F40BD333-39B5-4D69-B404-9D1D4A2F1862}" dt="2021-03-22T20:06:14.127" v="3" actId="478"/>
      <pc:docMkLst>
        <pc:docMk/>
      </pc:docMkLst>
      <pc:sldChg chg="delSp modTransition modAnim">
        <pc:chgData name="Andrew Beatty" userId="b3294954-d4b5-4a40-95d7-bd84a7c4023c" providerId="ADAL" clId="{F40BD333-39B5-4D69-B404-9D1D4A2F1862}" dt="2021-03-22T20:06:07.042" v="1"/>
        <pc:sldMkLst>
          <pc:docMk/>
          <pc:sldMk cId="1857251170" sldId="256"/>
        </pc:sldMkLst>
        <pc:picChg chg="del">
          <ac:chgData name="Andrew Beatty" userId="b3294954-d4b5-4a40-95d7-bd84a7c4023c" providerId="ADAL" clId="{F40BD333-39B5-4D69-B404-9D1D4A2F1862}" dt="2021-03-22T20:06:07.042" v="1"/>
          <ac:picMkLst>
            <pc:docMk/>
            <pc:sldMk cId="1857251170" sldId="256"/>
            <ac:picMk id="6" creationId="{5BC75A85-67C3-45B1-AC25-84692D014EBE}"/>
          </ac:picMkLst>
        </pc:picChg>
      </pc:sldChg>
      <pc:sldChg chg="delSp mod modTransition delAnim">
        <pc:chgData name="Andrew Beatty" userId="b3294954-d4b5-4a40-95d7-bd84a7c4023c" providerId="ADAL" clId="{F40BD333-39B5-4D69-B404-9D1D4A2F1862}" dt="2021-03-22T20:06:11.231" v="2" actId="478"/>
        <pc:sldMkLst>
          <pc:docMk/>
          <pc:sldMk cId="2321732927" sldId="266"/>
        </pc:sldMkLst>
        <pc:picChg chg="del">
          <ac:chgData name="Andrew Beatty" userId="b3294954-d4b5-4a40-95d7-bd84a7c4023c" providerId="ADAL" clId="{F40BD333-39B5-4D69-B404-9D1D4A2F1862}" dt="2021-03-22T20:06:11.231" v="2" actId="478"/>
          <ac:picMkLst>
            <pc:docMk/>
            <pc:sldMk cId="2321732927" sldId="266"/>
            <ac:picMk id="2" creationId="{B89F87D8-03F1-4706-A4A6-4977D25D4814}"/>
          </ac:picMkLst>
        </pc:picChg>
      </pc:sldChg>
      <pc:sldChg chg="delSp modTransition modAnim">
        <pc:chgData name="Andrew Beatty" userId="b3294954-d4b5-4a40-95d7-bd84a7c4023c" providerId="ADAL" clId="{F40BD333-39B5-4D69-B404-9D1D4A2F1862}" dt="2021-03-22T20:06:07.042" v="1"/>
        <pc:sldMkLst>
          <pc:docMk/>
          <pc:sldMk cId="1096342370" sldId="268"/>
        </pc:sldMkLst>
        <pc:picChg chg="del">
          <ac:chgData name="Andrew Beatty" userId="b3294954-d4b5-4a40-95d7-bd84a7c4023c" providerId="ADAL" clId="{F40BD333-39B5-4D69-B404-9D1D4A2F1862}" dt="2021-03-22T20:06:07.042" v="1"/>
          <ac:picMkLst>
            <pc:docMk/>
            <pc:sldMk cId="1096342370" sldId="268"/>
            <ac:picMk id="3" creationId="{534FD290-232F-4E9D-AA96-2C033B47B390}"/>
          </ac:picMkLst>
        </pc:picChg>
      </pc:sldChg>
      <pc:sldChg chg="delSp modTransition modAnim">
        <pc:chgData name="Andrew Beatty" userId="b3294954-d4b5-4a40-95d7-bd84a7c4023c" providerId="ADAL" clId="{F40BD333-39B5-4D69-B404-9D1D4A2F1862}" dt="2021-03-22T20:06:07.042" v="1"/>
        <pc:sldMkLst>
          <pc:docMk/>
          <pc:sldMk cId="546993813" sldId="269"/>
        </pc:sldMkLst>
        <pc:picChg chg="del">
          <ac:chgData name="Andrew Beatty" userId="b3294954-d4b5-4a40-95d7-bd84a7c4023c" providerId="ADAL" clId="{F40BD333-39B5-4D69-B404-9D1D4A2F1862}" dt="2021-03-22T20:06:07.042" v="1"/>
          <ac:picMkLst>
            <pc:docMk/>
            <pc:sldMk cId="546993813" sldId="269"/>
            <ac:picMk id="4" creationId="{0B51B27D-C542-4283-B11C-7999207C4BCE}"/>
          </ac:picMkLst>
        </pc:picChg>
      </pc:sldChg>
      <pc:sldChg chg="delSp modTransition modAnim">
        <pc:chgData name="Andrew Beatty" userId="b3294954-d4b5-4a40-95d7-bd84a7c4023c" providerId="ADAL" clId="{F40BD333-39B5-4D69-B404-9D1D4A2F1862}" dt="2021-03-22T20:06:07.042" v="1"/>
        <pc:sldMkLst>
          <pc:docMk/>
          <pc:sldMk cId="1094016563" sldId="270"/>
        </pc:sldMkLst>
        <pc:picChg chg="del">
          <ac:chgData name="Andrew Beatty" userId="b3294954-d4b5-4a40-95d7-bd84a7c4023c" providerId="ADAL" clId="{F40BD333-39B5-4D69-B404-9D1D4A2F1862}" dt="2021-03-22T20:06:07.042" v="1"/>
          <ac:picMkLst>
            <pc:docMk/>
            <pc:sldMk cId="1094016563" sldId="270"/>
            <ac:picMk id="4" creationId="{16A35EA5-410F-465C-B68D-2230A6A4F22D}"/>
          </ac:picMkLst>
        </pc:picChg>
      </pc:sldChg>
      <pc:sldChg chg="delSp mod modTransition delAnim">
        <pc:chgData name="Andrew Beatty" userId="b3294954-d4b5-4a40-95d7-bd84a7c4023c" providerId="ADAL" clId="{F40BD333-39B5-4D69-B404-9D1D4A2F1862}" dt="2021-03-22T20:06:14.127" v="3" actId="478"/>
        <pc:sldMkLst>
          <pc:docMk/>
          <pc:sldMk cId="171742383" sldId="271"/>
        </pc:sldMkLst>
        <pc:picChg chg="del">
          <ac:chgData name="Andrew Beatty" userId="b3294954-d4b5-4a40-95d7-bd84a7c4023c" providerId="ADAL" clId="{F40BD333-39B5-4D69-B404-9D1D4A2F1862}" dt="2021-03-22T20:06:14.127" v="3" actId="478"/>
          <ac:picMkLst>
            <pc:docMk/>
            <pc:sldMk cId="171742383" sldId="271"/>
            <ac:picMk id="4" creationId="{F9D09E5B-5726-4D79-A251-65FB0A466AF7}"/>
          </ac:picMkLst>
        </pc:picChg>
      </pc:sldChg>
    </pc:docChg>
  </pc:docChgLst>
  <pc:docChgLst>
    <pc:chgData name="Andrew Beatty" userId="b3294954-d4b5-4a40-95d7-bd84a7c4023c" providerId="ADAL" clId="{85B0F0C3-7D94-43B7-9A17-0E71E10E2915}"/>
    <pc:docChg chg="custSel addSld modSld sldOrd">
      <pc:chgData name="Andrew Beatty" userId="b3294954-d4b5-4a40-95d7-bd84a7c4023c" providerId="ADAL" clId="{85B0F0C3-7D94-43B7-9A17-0E71E10E2915}" dt="2021-02-24T18:07:44.806" v="331"/>
      <pc:docMkLst>
        <pc:docMk/>
      </pc:docMkLst>
      <pc:sldChg chg="addSp delSp modSp modTransition modAnim">
        <pc:chgData name="Andrew Beatty" userId="b3294954-d4b5-4a40-95d7-bd84a7c4023c" providerId="ADAL" clId="{85B0F0C3-7D94-43B7-9A17-0E71E10E2915}" dt="2021-02-24T10:04:28.856" v="300"/>
        <pc:sldMkLst>
          <pc:docMk/>
          <pc:sldMk cId="1857251170" sldId="256"/>
        </pc:sldMkLst>
        <pc:picChg chg="add del mod">
          <ac:chgData name="Andrew Beatty" userId="b3294954-d4b5-4a40-95d7-bd84a7c4023c" providerId="ADAL" clId="{85B0F0C3-7D94-43B7-9A17-0E71E10E2915}" dt="2021-02-24T10:04:10.121" v="299"/>
          <ac:picMkLst>
            <pc:docMk/>
            <pc:sldMk cId="1857251170" sldId="256"/>
            <ac:picMk id="5" creationId="{099625C6-ED49-492D-90CB-B44076C3FC81}"/>
          </ac:picMkLst>
        </pc:picChg>
        <pc:picChg chg="add mod">
          <ac:chgData name="Andrew Beatty" userId="b3294954-d4b5-4a40-95d7-bd84a7c4023c" providerId="ADAL" clId="{85B0F0C3-7D94-43B7-9A17-0E71E10E2915}" dt="2021-02-24T10:04:28.856" v="300"/>
          <ac:picMkLst>
            <pc:docMk/>
            <pc:sldMk cId="1857251170" sldId="256"/>
            <ac:picMk id="6" creationId="{5BC75A85-67C3-45B1-AC25-84692D014EBE}"/>
          </ac:picMkLst>
        </pc:picChg>
      </pc:sldChg>
      <pc:sldChg chg="addSp delSp modSp mod ord modTransition delAnim modAnim">
        <pc:chgData name="Andrew Beatty" userId="b3294954-d4b5-4a40-95d7-bd84a7c4023c" providerId="ADAL" clId="{85B0F0C3-7D94-43B7-9A17-0E71E10E2915}" dt="2021-02-24T17:59:26.932" v="304"/>
        <pc:sldMkLst>
          <pc:docMk/>
          <pc:sldMk cId="2321732927" sldId="266"/>
        </pc:sldMkLst>
        <pc:picChg chg="add mod">
          <ac:chgData name="Andrew Beatty" userId="b3294954-d4b5-4a40-95d7-bd84a7c4023c" providerId="ADAL" clId="{85B0F0C3-7D94-43B7-9A17-0E71E10E2915}" dt="2021-02-24T17:59:26.932" v="304"/>
          <ac:picMkLst>
            <pc:docMk/>
            <pc:sldMk cId="2321732927" sldId="266"/>
            <ac:picMk id="2" creationId="{B89F87D8-03F1-4706-A4A6-4977D25D4814}"/>
          </ac:picMkLst>
        </pc:picChg>
        <pc:picChg chg="del">
          <ac:chgData name="Andrew Beatty" userId="b3294954-d4b5-4a40-95d7-bd84a7c4023c" providerId="ADAL" clId="{85B0F0C3-7D94-43B7-9A17-0E71E10E2915}" dt="2021-02-24T10:01:19.266" v="271" actId="478"/>
          <ac:picMkLst>
            <pc:docMk/>
            <pc:sldMk cId="2321732927" sldId="266"/>
            <ac:picMk id="6" creationId="{555EF2FB-8F75-4D3F-8CA8-E807D8673E9D}"/>
          </ac:picMkLst>
        </pc:picChg>
      </pc:sldChg>
      <pc:sldChg chg="addSp modSp mod modTransition">
        <pc:chgData name="Andrew Beatty" userId="b3294954-d4b5-4a40-95d7-bd84a7c4023c" providerId="ADAL" clId="{85B0F0C3-7D94-43B7-9A17-0E71E10E2915}" dt="2021-02-24T18:07:44.806" v="331"/>
        <pc:sldMkLst>
          <pc:docMk/>
          <pc:sldMk cId="1096342370" sldId="268"/>
        </pc:sldMkLst>
        <pc:spChg chg="mod">
          <ac:chgData name="Andrew Beatty" userId="b3294954-d4b5-4a40-95d7-bd84a7c4023c" providerId="ADAL" clId="{85B0F0C3-7D94-43B7-9A17-0E71E10E2915}" dt="2021-02-24T18:06:52.441" v="330" actId="20577"/>
          <ac:spMkLst>
            <pc:docMk/>
            <pc:sldMk cId="1096342370" sldId="268"/>
            <ac:spMk id="2" creationId="{9B0CD061-881E-41A8-9B01-DE0C18181D5A}"/>
          </ac:spMkLst>
        </pc:spChg>
        <pc:picChg chg="add mod">
          <ac:chgData name="Andrew Beatty" userId="b3294954-d4b5-4a40-95d7-bd84a7c4023c" providerId="ADAL" clId="{85B0F0C3-7D94-43B7-9A17-0E71E10E2915}" dt="2021-02-24T18:07:44.806" v="331"/>
          <ac:picMkLst>
            <pc:docMk/>
            <pc:sldMk cId="1096342370" sldId="268"/>
            <ac:picMk id="3" creationId="{534FD290-232F-4E9D-AA96-2C033B47B390}"/>
          </ac:picMkLst>
        </pc:picChg>
      </pc:sldChg>
      <pc:sldChg chg="addSp modSp mod modTransition">
        <pc:chgData name="Andrew Beatty" userId="b3294954-d4b5-4a40-95d7-bd84a7c4023c" providerId="ADAL" clId="{85B0F0C3-7D94-43B7-9A17-0E71E10E2915}" dt="2021-02-24T10:07:15.472" v="301"/>
        <pc:sldMkLst>
          <pc:docMk/>
          <pc:sldMk cId="546993813" sldId="269"/>
        </pc:sldMkLst>
        <pc:spChg chg="mod">
          <ac:chgData name="Andrew Beatty" userId="b3294954-d4b5-4a40-95d7-bd84a7c4023c" providerId="ADAL" clId="{85B0F0C3-7D94-43B7-9A17-0E71E10E2915}" dt="2021-02-23T14:11:43.745" v="251" actId="20577"/>
          <ac:spMkLst>
            <pc:docMk/>
            <pc:sldMk cId="546993813" sldId="269"/>
            <ac:spMk id="2" creationId="{A0149343-FAD3-478D-B5A3-A596F729638E}"/>
          </ac:spMkLst>
        </pc:spChg>
        <pc:spChg chg="mod">
          <ac:chgData name="Andrew Beatty" userId="b3294954-d4b5-4a40-95d7-bd84a7c4023c" providerId="ADAL" clId="{85B0F0C3-7D94-43B7-9A17-0E71E10E2915}" dt="2021-02-24T10:02:20.911" v="297" actId="20577"/>
          <ac:spMkLst>
            <pc:docMk/>
            <pc:sldMk cId="546993813" sldId="269"/>
            <ac:spMk id="3" creationId="{CA5F644D-9169-45A3-989F-09CE67ED4738}"/>
          </ac:spMkLst>
        </pc:spChg>
        <pc:picChg chg="add mod">
          <ac:chgData name="Andrew Beatty" userId="b3294954-d4b5-4a40-95d7-bd84a7c4023c" providerId="ADAL" clId="{85B0F0C3-7D94-43B7-9A17-0E71E10E2915}" dt="2021-02-24T10:07:15.472" v="301"/>
          <ac:picMkLst>
            <pc:docMk/>
            <pc:sldMk cId="546993813" sldId="269"/>
            <ac:picMk id="4" creationId="{0B51B27D-C542-4283-B11C-7999207C4BCE}"/>
          </ac:picMkLst>
        </pc:picChg>
      </pc:sldChg>
      <pc:sldChg chg="addSp modSp new mod modTransition">
        <pc:chgData name="Andrew Beatty" userId="b3294954-d4b5-4a40-95d7-bd84a7c4023c" providerId="ADAL" clId="{85B0F0C3-7D94-43B7-9A17-0E71E10E2915}" dt="2021-02-24T18:07:44.806" v="331"/>
        <pc:sldMkLst>
          <pc:docMk/>
          <pc:sldMk cId="1094016563" sldId="270"/>
        </pc:sldMkLst>
        <pc:spChg chg="mod">
          <ac:chgData name="Andrew Beatty" userId="b3294954-d4b5-4a40-95d7-bd84a7c4023c" providerId="ADAL" clId="{85B0F0C3-7D94-43B7-9A17-0E71E10E2915}" dt="2021-02-23T14:17:46.990" v="270" actId="20577"/>
          <ac:spMkLst>
            <pc:docMk/>
            <pc:sldMk cId="1094016563" sldId="270"/>
            <ac:spMk id="3" creationId="{904BB7C5-79FD-4865-A9B7-80341C7478CA}"/>
          </ac:spMkLst>
        </pc:spChg>
        <pc:picChg chg="add mod">
          <ac:chgData name="Andrew Beatty" userId="b3294954-d4b5-4a40-95d7-bd84a7c4023c" providerId="ADAL" clId="{85B0F0C3-7D94-43B7-9A17-0E71E10E2915}" dt="2021-02-24T18:07:44.806" v="331"/>
          <ac:picMkLst>
            <pc:docMk/>
            <pc:sldMk cId="1094016563" sldId="270"/>
            <ac:picMk id="4" creationId="{16A35EA5-410F-465C-B68D-2230A6A4F22D}"/>
          </ac:picMkLst>
        </pc:picChg>
      </pc:sldChg>
      <pc:sldChg chg="addSp delSp modSp new mod ord modTransition modAnim">
        <pc:chgData name="Andrew Beatty" userId="b3294954-d4b5-4a40-95d7-bd84a7c4023c" providerId="ADAL" clId="{85B0F0C3-7D94-43B7-9A17-0E71E10E2915}" dt="2021-02-24T18:06:31.731" v="310"/>
        <pc:sldMkLst>
          <pc:docMk/>
          <pc:sldMk cId="171742383" sldId="271"/>
        </pc:sldMkLst>
        <pc:spChg chg="del">
          <ac:chgData name="Andrew Beatty" userId="b3294954-d4b5-4a40-95d7-bd84a7c4023c" providerId="ADAL" clId="{85B0F0C3-7D94-43B7-9A17-0E71E10E2915}" dt="2021-02-24T17:59:40.427" v="308" actId="478"/>
          <ac:spMkLst>
            <pc:docMk/>
            <pc:sldMk cId="171742383" sldId="271"/>
            <ac:spMk id="2" creationId="{B75D49D9-BC1B-449A-8908-39B97EA6B28A}"/>
          </ac:spMkLst>
        </pc:spChg>
        <pc:spChg chg="del">
          <ac:chgData name="Andrew Beatty" userId="b3294954-d4b5-4a40-95d7-bd84a7c4023c" providerId="ADAL" clId="{85B0F0C3-7D94-43B7-9A17-0E71E10E2915}" dt="2021-02-24T17:59:43.995" v="309" actId="478"/>
          <ac:spMkLst>
            <pc:docMk/>
            <pc:sldMk cId="171742383" sldId="271"/>
            <ac:spMk id="3" creationId="{D93373B2-F890-445E-A21D-AB1EBF43A147}"/>
          </ac:spMkLst>
        </pc:spChg>
        <pc:picChg chg="add mod">
          <ac:chgData name="Andrew Beatty" userId="b3294954-d4b5-4a40-95d7-bd84a7c4023c" providerId="ADAL" clId="{85B0F0C3-7D94-43B7-9A17-0E71E10E2915}" dt="2021-02-24T18:06:31.731" v="310"/>
          <ac:picMkLst>
            <pc:docMk/>
            <pc:sldMk cId="171742383" sldId="271"/>
            <ac:picMk id="4" creationId="{F9D09E5B-5726-4D79-A251-65FB0A466AF7}"/>
          </ac:picMkLst>
        </pc:picChg>
      </pc:sldChg>
    </pc:docChg>
  </pc:docChgLst>
  <pc:docChgLst>
    <pc:chgData name="Andrew Beatty" userId="b3294954-d4b5-4a40-95d7-bd84a7c4023c" providerId="ADAL" clId="{F76AFFA5-EF41-4E7E-BBE8-F782F8A3B8D7}"/>
    <pc:docChg chg="custSel addSld delSld modSld">
      <pc:chgData name="Andrew Beatty" userId="b3294954-d4b5-4a40-95d7-bd84a7c4023c" providerId="ADAL" clId="{F76AFFA5-EF41-4E7E-BBE8-F782F8A3B8D7}" dt="2021-02-18T20:40:30.975" v="242"/>
      <pc:docMkLst>
        <pc:docMk/>
      </pc:docMkLst>
      <pc:sldChg chg="addSp delSp modSp mod modTransition modAnim">
        <pc:chgData name="Andrew Beatty" userId="b3294954-d4b5-4a40-95d7-bd84a7c4023c" providerId="ADAL" clId="{F76AFFA5-EF41-4E7E-BBE8-F782F8A3B8D7}" dt="2021-02-18T19:48:20.588" v="241"/>
        <pc:sldMkLst>
          <pc:docMk/>
          <pc:sldMk cId="1857251170" sldId="256"/>
        </pc:sldMkLst>
        <pc:spChg chg="mod">
          <ac:chgData name="Andrew Beatty" userId="b3294954-d4b5-4a40-95d7-bd84a7c4023c" providerId="ADAL" clId="{F76AFFA5-EF41-4E7E-BBE8-F782F8A3B8D7}" dt="2021-02-18T19:42:24.188" v="23" actId="20577"/>
          <ac:spMkLst>
            <pc:docMk/>
            <pc:sldMk cId="1857251170" sldId="256"/>
            <ac:spMk id="2" creationId="{8C2EA1AF-CA38-405A-8AF5-D1B294E19B79}"/>
          </ac:spMkLst>
        </pc:spChg>
        <pc:picChg chg="del">
          <ac:chgData name="Andrew Beatty" userId="b3294954-d4b5-4a40-95d7-bd84a7c4023c" providerId="ADAL" clId="{F76AFFA5-EF41-4E7E-BBE8-F782F8A3B8D7}" dt="2021-02-18T19:42:48.778" v="25"/>
          <ac:picMkLst>
            <pc:docMk/>
            <pc:sldMk cId="1857251170" sldId="256"/>
            <ac:picMk id="6" creationId="{F9D72574-BE5A-495E-8559-CA2E56742755}"/>
          </ac:picMkLst>
        </pc:picChg>
        <pc:picChg chg="add mod">
          <ac:chgData name="Andrew Beatty" userId="b3294954-d4b5-4a40-95d7-bd84a7c4023c" providerId="ADAL" clId="{F76AFFA5-EF41-4E7E-BBE8-F782F8A3B8D7}" dt="2021-02-18T19:48:20.588" v="241"/>
          <ac:picMkLst>
            <pc:docMk/>
            <pc:sldMk cId="1857251170" sldId="256"/>
            <ac:picMk id="7" creationId="{E850A7A0-71F0-4E7A-9FCB-41537DCEB40E}"/>
          </ac:picMkLst>
        </pc:picChg>
      </pc:sldChg>
      <pc:sldChg chg="delSp del modTransition modAnim">
        <pc:chgData name="Andrew Beatty" userId="b3294954-d4b5-4a40-95d7-bd84a7c4023c" providerId="ADAL" clId="{F76AFFA5-EF41-4E7E-BBE8-F782F8A3B8D7}" dt="2021-02-18T19:42:52.619" v="26" actId="47"/>
        <pc:sldMkLst>
          <pc:docMk/>
          <pc:sldMk cId="4219233715" sldId="264"/>
        </pc:sldMkLst>
        <pc:picChg chg="del">
          <ac:chgData name="Andrew Beatty" userId="b3294954-d4b5-4a40-95d7-bd84a7c4023c" providerId="ADAL" clId="{F76AFFA5-EF41-4E7E-BBE8-F782F8A3B8D7}" dt="2021-02-18T19:42:48.778" v="25"/>
          <ac:picMkLst>
            <pc:docMk/>
            <pc:sldMk cId="4219233715" sldId="264"/>
            <ac:picMk id="8" creationId="{A1B29611-00B8-41AC-9FBE-985A7D79460E}"/>
          </ac:picMkLst>
        </pc:picChg>
      </pc:sldChg>
      <pc:sldChg chg="addSp delSp modSp mod modTransition delAnim modAnim">
        <pc:chgData name="Andrew Beatty" userId="b3294954-d4b5-4a40-95d7-bd84a7c4023c" providerId="ADAL" clId="{F76AFFA5-EF41-4E7E-BBE8-F782F8A3B8D7}" dt="2021-02-18T20:40:30.975" v="242"/>
        <pc:sldMkLst>
          <pc:docMk/>
          <pc:sldMk cId="2321732927" sldId="266"/>
        </pc:sldMkLst>
        <pc:picChg chg="del">
          <ac:chgData name="Andrew Beatty" userId="b3294954-d4b5-4a40-95d7-bd84a7c4023c" providerId="ADAL" clId="{F76AFFA5-EF41-4E7E-BBE8-F782F8A3B8D7}" dt="2021-02-18T19:42:48.778" v="25"/>
          <ac:picMkLst>
            <pc:docMk/>
            <pc:sldMk cId="2321732927" sldId="266"/>
            <ac:picMk id="2" creationId="{F8BD5D31-49CD-4F48-8668-5B5095CB21CF}"/>
          </ac:picMkLst>
        </pc:picChg>
        <pc:picChg chg="del">
          <ac:chgData name="Andrew Beatty" userId="b3294954-d4b5-4a40-95d7-bd84a7c4023c" providerId="ADAL" clId="{F76AFFA5-EF41-4E7E-BBE8-F782F8A3B8D7}" dt="2021-02-18T19:42:56.294" v="28" actId="478"/>
          <ac:picMkLst>
            <pc:docMk/>
            <pc:sldMk cId="2321732927" sldId="266"/>
            <ac:picMk id="5" creationId="{A1ABDE27-98C3-41FB-87F3-0D987CB06161}"/>
          </ac:picMkLst>
        </pc:picChg>
        <pc:picChg chg="add mod">
          <ac:chgData name="Andrew Beatty" userId="b3294954-d4b5-4a40-95d7-bd84a7c4023c" providerId="ADAL" clId="{F76AFFA5-EF41-4E7E-BBE8-F782F8A3B8D7}" dt="2021-02-18T20:40:30.975" v="242"/>
          <ac:picMkLst>
            <pc:docMk/>
            <pc:sldMk cId="2321732927" sldId="266"/>
            <ac:picMk id="6" creationId="{555EF2FB-8F75-4D3F-8CA8-E807D8673E9D}"/>
          </ac:picMkLst>
        </pc:picChg>
      </pc:sldChg>
      <pc:sldChg chg="delSp modSp mod modTransition modAnim">
        <pc:chgData name="Andrew Beatty" userId="b3294954-d4b5-4a40-95d7-bd84a7c4023c" providerId="ADAL" clId="{F76AFFA5-EF41-4E7E-BBE8-F782F8A3B8D7}" dt="2021-02-18T19:43:52.930" v="165" actId="27636"/>
        <pc:sldMkLst>
          <pc:docMk/>
          <pc:sldMk cId="1096342370" sldId="268"/>
        </pc:sldMkLst>
        <pc:spChg chg="mod">
          <ac:chgData name="Andrew Beatty" userId="b3294954-d4b5-4a40-95d7-bd84a7c4023c" providerId="ADAL" clId="{F76AFFA5-EF41-4E7E-BBE8-F782F8A3B8D7}" dt="2021-02-18T19:43:52.930" v="165" actId="27636"/>
          <ac:spMkLst>
            <pc:docMk/>
            <pc:sldMk cId="1096342370" sldId="268"/>
            <ac:spMk id="2" creationId="{9B0CD061-881E-41A8-9B01-DE0C18181D5A}"/>
          </ac:spMkLst>
        </pc:spChg>
        <pc:picChg chg="del">
          <ac:chgData name="Andrew Beatty" userId="b3294954-d4b5-4a40-95d7-bd84a7c4023c" providerId="ADAL" clId="{F76AFFA5-EF41-4E7E-BBE8-F782F8A3B8D7}" dt="2021-02-18T19:42:48.778" v="25"/>
          <ac:picMkLst>
            <pc:docMk/>
            <pc:sldMk cId="1096342370" sldId="268"/>
            <ac:picMk id="3" creationId="{4BF82A06-D5B8-408F-BC5F-84BA1B947711}"/>
          </ac:picMkLst>
        </pc:picChg>
      </pc:sldChg>
      <pc:sldChg chg="addSp modSp new mod">
        <pc:chgData name="Andrew Beatty" userId="b3294954-d4b5-4a40-95d7-bd84a7c4023c" providerId="ADAL" clId="{F76AFFA5-EF41-4E7E-BBE8-F782F8A3B8D7}" dt="2021-02-18T19:48:20.588" v="241"/>
        <pc:sldMkLst>
          <pc:docMk/>
          <pc:sldMk cId="546993813" sldId="269"/>
        </pc:sldMkLst>
        <pc:spChg chg="mod">
          <ac:chgData name="Andrew Beatty" userId="b3294954-d4b5-4a40-95d7-bd84a7c4023c" providerId="ADAL" clId="{F76AFFA5-EF41-4E7E-BBE8-F782F8A3B8D7}" dt="2021-02-18T19:46:07.142" v="201" actId="20577"/>
          <ac:spMkLst>
            <pc:docMk/>
            <pc:sldMk cId="546993813" sldId="269"/>
            <ac:spMk id="2" creationId="{A0149343-FAD3-478D-B5A3-A596F729638E}"/>
          </ac:spMkLst>
        </pc:spChg>
        <pc:spChg chg="mod">
          <ac:chgData name="Andrew Beatty" userId="b3294954-d4b5-4a40-95d7-bd84a7c4023c" providerId="ADAL" clId="{F76AFFA5-EF41-4E7E-BBE8-F782F8A3B8D7}" dt="2021-02-18T19:46:57.310" v="240" actId="255"/>
          <ac:spMkLst>
            <pc:docMk/>
            <pc:sldMk cId="546993813" sldId="269"/>
            <ac:spMk id="3" creationId="{CA5F644D-9169-45A3-989F-09CE67ED4738}"/>
          </ac:spMkLst>
        </pc:spChg>
        <pc:picChg chg="add mod">
          <ac:chgData name="Andrew Beatty" userId="b3294954-d4b5-4a40-95d7-bd84a7c4023c" providerId="ADAL" clId="{F76AFFA5-EF41-4E7E-BBE8-F782F8A3B8D7}" dt="2021-02-18T19:48:20.588" v="241"/>
          <ac:picMkLst>
            <pc:docMk/>
            <pc:sldMk cId="546993813" sldId="269"/>
            <ac:picMk id="4" creationId="{48760BFD-5D74-48F2-8A43-4CA1CE142681}"/>
          </ac:picMkLst>
        </pc:picChg>
      </pc:sldChg>
      <pc:sldChg chg="delSp del modTransition modAnim">
        <pc:chgData name="Andrew Beatty" userId="b3294954-d4b5-4a40-95d7-bd84a7c4023c" providerId="ADAL" clId="{F76AFFA5-EF41-4E7E-BBE8-F782F8A3B8D7}" dt="2021-02-18T19:43:01.456" v="31" actId="47"/>
        <pc:sldMkLst>
          <pc:docMk/>
          <pc:sldMk cId="3663289443" sldId="270"/>
        </pc:sldMkLst>
        <pc:picChg chg="del">
          <ac:chgData name="Andrew Beatty" userId="b3294954-d4b5-4a40-95d7-bd84a7c4023c" providerId="ADAL" clId="{F76AFFA5-EF41-4E7E-BBE8-F782F8A3B8D7}" dt="2021-02-18T19:42:48.778" v="25"/>
          <ac:picMkLst>
            <pc:docMk/>
            <pc:sldMk cId="3663289443" sldId="270"/>
            <ac:picMk id="4" creationId="{8D28FA68-46C4-44B8-A4AA-3A9C9E24154C}"/>
          </ac:picMkLst>
        </pc:picChg>
      </pc:sldChg>
      <pc:sldChg chg="delSp del modTransition modAnim">
        <pc:chgData name="Andrew Beatty" userId="b3294954-d4b5-4a40-95d7-bd84a7c4023c" providerId="ADAL" clId="{F76AFFA5-EF41-4E7E-BBE8-F782F8A3B8D7}" dt="2021-02-18T19:42:58.560" v="29" actId="47"/>
        <pc:sldMkLst>
          <pc:docMk/>
          <pc:sldMk cId="2914687073" sldId="271"/>
        </pc:sldMkLst>
        <pc:picChg chg="del">
          <ac:chgData name="Andrew Beatty" userId="b3294954-d4b5-4a40-95d7-bd84a7c4023c" providerId="ADAL" clId="{F76AFFA5-EF41-4E7E-BBE8-F782F8A3B8D7}" dt="2021-02-18T19:42:48.778" v="25"/>
          <ac:picMkLst>
            <pc:docMk/>
            <pc:sldMk cId="2914687073" sldId="271"/>
            <ac:picMk id="4" creationId="{AF388F8C-B036-45CF-99C2-21B56A2C8A13}"/>
          </ac:picMkLst>
        </pc:picChg>
      </pc:sldChg>
      <pc:sldChg chg="del modTransition">
        <pc:chgData name="Andrew Beatty" userId="b3294954-d4b5-4a40-95d7-bd84a7c4023c" providerId="ADAL" clId="{F76AFFA5-EF41-4E7E-BBE8-F782F8A3B8D7}" dt="2021-02-18T19:43:00.170" v="30" actId="47"/>
        <pc:sldMkLst>
          <pc:docMk/>
          <pc:sldMk cId="3322838377" sldId="272"/>
        </pc:sldMkLst>
      </pc:sldChg>
      <pc:sldChg chg="delSp del modTransition modAnim">
        <pc:chgData name="Andrew Beatty" userId="b3294954-d4b5-4a40-95d7-bd84a7c4023c" providerId="ADAL" clId="{F76AFFA5-EF41-4E7E-BBE8-F782F8A3B8D7}" dt="2021-02-18T19:42:53.587" v="27" actId="47"/>
        <pc:sldMkLst>
          <pc:docMk/>
          <pc:sldMk cId="3891931851" sldId="273"/>
        </pc:sldMkLst>
        <pc:picChg chg="del">
          <ac:chgData name="Andrew Beatty" userId="b3294954-d4b5-4a40-95d7-bd84a7c4023c" providerId="ADAL" clId="{F76AFFA5-EF41-4E7E-BBE8-F782F8A3B8D7}" dt="2021-02-18T19:42:48.778" v="25"/>
          <ac:picMkLst>
            <pc:docMk/>
            <pc:sldMk cId="3891931851" sldId="273"/>
            <ac:picMk id="7" creationId="{F9AAB99B-0D63-4713-8520-589CDC3606AC}"/>
          </ac:picMkLst>
        </pc:picChg>
      </pc:sldChg>
      <pc:sldChg chg="del modTransition">
        <pc:chgData name="Andrew Beatty" userId="b3294954-d4b5-4a40-95d7-bd84a7c4023c" providerId="ADAL" clId="{F76AFFA5-EF41-4E7E-BBE8-F782F8A3B8D7}" dt="2021-02-18T19:43:02.387" v="32" actId="47"/>
        <pc:sldMkLst>
          <pc:docMk/>
          <pc:sldMk cId="823745294" sldId="274"/>
        </pc:sldMkLst>
      </pc:sldChg>
    </pc:docChg>
  </pc:docChgLst>
  <pc:docChgLst>
    <pc:chgData name="Andrew Beatty" userId="b3294954-d4b5-4a40-95d7-bd84a7c4023c" providerId="ADAL" clId="{8BCD108D-D60C-4A08-9A77-44F878B22FD3}"/>
    <pc:docChg chg="modSld">
      <pc:chgData name="Andrew Beatty" userId="b3294954-d4b5-4a40-95d7-bd84a7c4023c" providerId="ADAL" clId="{8BCD108D-D60C-4A08-9A77-44F878B22FD3}" dt="2021-02-23T14:04:20.402" v="47" actId="20577"/>
      <pc:docMkLst>
        <pc:docMk/>
      </pc:docMkLst>
      <pc:sldChg chg="delSp modSp mod modTransition modAnim">
        <pc:chgData name="Andrew Beatty" userId="b3294954-d4b5-4a40-95d7-bd84a7c4023c" providerId="ADAL" clId="{8BCD108D-D60C-4A08-9A77-44F878B22FD3}" dt="2021-02-23T14:04:20.402" v="47" actId="20577"/>
        <pc:sldMkLst>
          <pc:docMk/>
          <pc:sldMk cId="1857251170" sldId="256"/>
        </pc:sldMkLst>
        <pc:spChg chg="mod">
          <ac:chgData name="Andrew Beatty" userId="b3294954-d4b5-4a40-95d7-bd84a7c4023c" providerId="ADAL" clId="{8BCD108D-D60C-4A08-9A77-44F878B22FD3}" dt="2021-02-23T14:04:20.402" v="47" actId="20577"/>
          <ac:spMkLst>
            <pc:docMk/>
            <pc:sldMk cId="1857251170" sldId="256"/>
            <ac:spMk id="2" creationId="{8C2EA1AF-CA38-405A-8AF5-D1B294E19B79}"/>
          </ac:spMkLst>
        </pc:spChg>
        <pc:picChg chg="del">
          <ac:chgData name="Andrew Beatty" userId="b3294954-d4b5-4a40-95d7-bd84a7c4023c" providerId="ADAL" clId="{8BCD108D-D60C-4A08-9A77-44F878B22FD3}" dt="2021-02-23T14:03:52.490" v="1"/>
          <ac:picMkLst>
            <pc:docMk/>
            <pc:sldMk cId="1857251170" sldId="256"/>
            <ac:picMk id="7" creationId="{E850A7A0-71F0-4E7A-9FCB-41537DCEB40E}"/>
          </ac:picMkLst>
        </pc:picChg>
      </pc:sldChg>
      <pc:sldChg chg="modTransition">
        <pc:chgData name="Andrew Beatty" userId="b3294954-d4b5-4a40-95d7-bd84a7c4023c" providerId="ADAL" clId="{8BCD108D-D60C-4A08-9A77-44F878B22FD3}" dt="2021-02-23T14:03:48.923" v="0"/>
        <pc:sldMkLst>
          <pc:docMk/>
          <pc:sldMk cId="2321732927" sldId="266"/>
        </pc:sldMkLst>
      </pc:sldChg>
      <pc:sldChg chg="modTransition">
        <pc:chgData name="Andrew Beatty" userId="b3294954-d4b5-4a40-95d7-bd84a7c4023c" providerId="ADAL" clId="{8BCD108D-D60C-4A08-9A77-44F878B22FD3}" dt="2021-02-23T14:03:48.923" v="0"/>
        <pc:sldMkLst>
          <pc:docMk/>
          <pc:sldMk cId="1096342370" sldId="268"/>
        </pc:sldMkLst>
      </pc:sldChg>
      <pc:sldChg chg="delSp modTransition modAnim">
        <pc:chgData name="Andrew Beatty" userId="b3294954-d4b5-4a40-95d7-bd84a7c4023c" providerId="ADAL" clId="{8BCD108D-D60C-4A08-9A77-44F878B22FD3}" dt="2021-02-23T14:03:52.490" v="1"/>
        <pc:sldMkLst>
          <pc:docMk/>
          <pc:sldMk cId="546993813" sldId="269"/>
        </pc:sldMkLst>
        <pc:picChg chg="del">
          <ac:chgData name="Andrew Beatty" userId="b3294954-d4b5-4a40-95d7-bd84a7c4023c" providerId="ADAL" clId="{8BCD108D-D60C-4A08-9A77-44F878B22FD3}" dt="2021-02-23T14:03:52.490" v="1"/>
          <ac:picMkLst>
            <pc:docMk/>
            <pc:sldMk cId="546993813" sldId="269"/>
            <ac:picMk id="4" creationId="{48760BFD-5D74-48F2-8A43-4CA1CE14268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3/22/2021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info.com/filetypes/text" TargetMode="External"/><Relationship Id="rId2" Type="http://schemas.openxmlformats.org/officeDocument/2006/relationships/hyperlink" Target="https://www.file-extensions.org/common/tex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800" dirty="0" err="1"/>
              <a:t>fIle</a:t>
            </a:r>
            <a:r>
              <a:rPr lang="en-GB" sz="8800" dirty="0"/>
              <a:t> </a:t>
            </a:r>
            <a:r>
              <a:rPr lang="en-GB" sz="8800" dirty="0" err="1"/>
              <a:t>FormatS</a:t>
            </a:r>
            <a:endParaRPr lang="en-I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 For Cybersecurity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29216" y="4468031"/>
            <a:ext cx="104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PCS 2.0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9343-FAD3-478D-B5A3-A596F729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Text (FILE)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F644D-9169-45A3-989F-09CE67ED4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44703"/>
            <a:ext cx="10058400" cy="4452729"/>
          </a:xfrm>
        </p:spPr>
        <p:txBody>
          <a:bodyPr>
            <a:normAutofit fontScale="85000" lnSpcReduction="20000"/>
          </a:bodyPr>
          <a:lstStyle/>
          <a:p>
            <a:r>
              <a:rPr lang="en-IE" sz="4400" dirty="0"/>
              <a:t>CSV/TSV</a:t>
            </a:r>
          </a:p>
          <a:p>
            <a:r>
              <a:rPr lang="en-IE" sz="4400" dirty="0"/>
              <a:t>JSON</a:t>
            </a:r>
          </a:p>
          <a:p>
            <a:r>
              <a:rPr lang="en-IE" sz="4400" dirty="0"/>
              <a:t>XML (html and word </a:t>
            </a:r>
          </a:p>
          <a:p>
            <a:r>
              <a:rPr lang="en-IE" sz="4400" dirty="0"/>
              <a:t>Excel (use pandas or </a:t>
            </a:r>
            <a:r>
              <a:rPr lang="en-IE" sz="4400" dirty="0" err="1"/>
              <a:t>xslt</a:t>
            </a:r>
            <a:r>
              <a:rPr lang="en-IE" sz="4400" dirty="0"/>
              <a:t>)</a:t>
            </a:r>
          </a:p>
          <a:p>
            <a:r>
              <a:rPr lang="en-IE" sz="4400" dirty="0"/>
              <a:t>Python source code (or other language)</a:t>
            </a:r>
          </a:p>
          <a:p>
            <a:r>
              <a:rPr lang="en-IE" sz="4400" dirty="0"/>
              <a:t>Property files</a:t>
            </a:r>
          </a:p>
          <a:p>
            <a:r>
              <a:rPr lang="en-IE" sz="4400" dirty="0" err="1"/>
              <a:t>Unformated</a:t>
            </a:r>
            <a:r>
              <a:rPr lang="en-IE" sz="4400" dirty="0"/>
              <a:t> </a:t>
            </a:r>
          </a:p>
          <a:p>
            <a:r>
              <a:rPr lang="en-IE" sz="4400" dirty="0" err="1"/>
              <a:t>SemiFormatted</a:t>
            </a:r>
            <a:r>
              <a:rPr lang="en-IE" sz="4400" dirty="0"/>
              <a:t> (log files)</a:t>
            </a:r>
          </a:p>
          <a:p>
            <a:endParaRPr lang="en-IE" sz="4400" dirty="0"/>
          </a:p>
          <a:p>
            <a:endParaRPr lang="en-IE" sz="4400" dirty="0"/>
          </a:p>
        </p:txBody>
      </p:sp>
    </p:spTree>
    <p:extLst>
      <p:ext uri="{BB962C8B-B14F-4D97-AF65-F5344CB8AC3E}">
        <p14:creationId xmlns:p14="http://schemas.microsoft.com/office/powerpoint/2010/main" val="54699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73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4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1A81-C674-4418-BF3C-91DB63F2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BB7C5-79FD-4865-A9B7-80341C747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Common simple </a:t>
            </a:r>
            <a:r>
              <a:rPr lang="fr-FR" dirty="0" err="1">
                <a:hlinkClick r:id="rId2"/>
              </a:rPr>
              <a:t>text</a:t>
            </a:r>
            <a:r>
              <a:rPr lang="fr-FR" dirty="0">
                <a:hlinkClick r:id="rId2"/>
              </a:rPr>
              <a:t> files - File-Extensions.org (file-extensions.org)</a:t>
            </a:r>
            <a:endParaRPr lang="fr-FR" dirty="0"/>
          </a:p>
          <a:p>
            <a:r>
              <a:rPr lang="fr-FR" dirty="0" err="1">
                <a:hlinkClick r:id="rId3"/>
              </a:rPr>
              <a:t>Text</a:t>
            </a:r>
            <a:r>
              <a:rPr lang="fr-FR" dirty="0">
                <a:hlinkClick r:id="rId3"/>
              </a:rPr>
              <a:t> File Formats (fileinfo.com)</a:t>
            </a:r>
            <a:r>
              <a:rPr lang="fr-FR" dirty="0"/>
              <a:t>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9401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D061-881E-41A8-9B01-DE0C1818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88361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IE" dirty="0"/>
              <a:t>Take a quick break</a:t>
            </a:r>
          </a:p>
        </p:txBody>
      </p:sp>
    </p:spTree>
    <p:extLst>
      <p:ext uri="{BB962C8B-B14F-4D97-AF65-F5344CB8AC3E}">
        <p14:creationId xmlns:p14="http://schemas.microsoft.com/office/powerpoint/2010/main" val="109634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3F962E-2A62-4241-9ED6-8AA3A164CFB6}">
  <ds:schemaRefs>
    <ds:schemaRef ds:uri="http://www.w3.org/XML/1998/namespace"/>
    <ds:schemaRef ds:uri="3b79411a-74a9-4456-bf24-7becf0a1874f"/>
    <ds:schemaRef ds:uri="http://schemas.microsoft.com/office/2006/metadata/properties"/>
    <ds:schemaRef ds:uri="http://purl.org/dc/elements/1.1/"/>
    <ds:schemaRef ds:uri="http://purl.org/dc/dcmitype/"/>
    <ds:schemaRef ds:uri="022397c6-a0dd-4bd1-b5b2-3083c75319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9064</TotalTime>
  <Words>78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fIle FormatS</vt:lpstr>
      <vt:lpstr>Text (FILE) Formats</vt:lpstr>
      <vt:lpstr>PowerPoint Presentation</vt:lpstr>
      <vt:lpstr>PowerPoint Presentation</vt:lpstr>
      <vt:lpstr>PowerPoint Presentation</vt:lpstr>
      <vt:lpstr>Take a quick break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13</cp:revision>
  <dcterms:created xsi:type="dcterms:W3CDTF">2021-01-04T12:46:45Z</dcterms:created>
  <dcterms:modified xsi:type="dcterms:W3CDTF">2021-03-22T20:06:21Z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