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9" r:id="rId6"/>
    <p:sldId id="270" r:id="rId7"/>
    <p:sldId id="266" r:id="rId8"/>
    <p:sldId id="271" r:id="rId9"/>
    <p:sldId id="272" r:id="rId10"/>
    <p:sldId id="273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7641C-0464-4CA4-9E2C-F2FDB4DA8BEA}" v="2" dt="2021-03-22T20:04:59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BDC86CC9-3523-4B0A-901B-50A0326DFF94}"/>
    <pc:docChg chg="undo custSel mod addSld modSld sldOrd">
      <pc:chgData name="Andrew Beatty" userId="b3294954-d4b5-4a40-95d7-bd84a7c4023c" providerId="ADAL" clId="{BDC86CC9-3523-4B0A-901B-50A0326DFF94}" dt="2021-02-26T16:43:06.695" v="627"/>
      <pc:docMkLst>
        <pc:docMk/>
      </pc:docMkLst>
      <pc:sldChg chg="addSp delSp modSp mod modTransition modAnim">
        <pc:chgData name="Andrew Beatty" userId="b3294954-d4b5-4a40-95d7-bd84a7c4023c" providerId="ADAL" clId="{BDC86CC9-3523-4B0A-901B-50A0326DFF94}" dt="2021-02-26T15:40:36.667" v="540"/>
        <pc:sldMkLst>
          <pc:docMk/>
          <pc:sldMk cId="1857251170" sldId="256"/>
        </pc:sldMkLst>
        <pc:spChg chg="mod">
          <ac:chgData name="Andrew Beatty" userId="b3294954-d4b5-4a40-95d7-bd84a7c4023c" providerId="ADAL" clId="{BDC86CC9-3523-4B0A-901B-50A0326DFF94}" dt="2021-02-25T11:11:31.377" v="24" actId="20577"/>
          <ac:spMkLst>
            <pc:docMk/>
            <pc:sldMk cId="1857251170" sldId="256"/>
            <ac:spMk id="2" creationId="{8C2EA1AF-CA38-405A-8AF5-D1B294E19B79}"/>
          </ac:spMkLst>
        </pc:spChg>
        <pc:picChg chg="add del mod">
          <ac:chgData name="Andrew Beatty" userId="b3294954-d4b5-4a40-95d7-bd84a7c4023c" providerId="ADAL" clId="{BDC86CC9-3523-4B0A-901B-50A0326DFF94}" dt="2021-02-26T15:40:26.264" v="539"/>
          <ac:picMkLst>
            <pc:docMk/>
            <pc:sldMk cId="1857251170" sldId="256"/>
            <ac:picMk id="5" creationId="{FAF0AA2B-DF21-4BE0-A45F-25C9393D6A64}"/>
          </ac:picMkLst>
        </pc:picChg>
        <pc:picChg chg="add mod">
          <ac:chgData name="Andrew Beatty" userId="b3294954-d4b5-4a40-95d7-bd84a7c4023c" providerId="ADAL" clId="{BDC86CC9-3523-4B0A-901B-50A0326DFF94}" dt="2021-02-26T15:40:36.667" v="540"/>
          <ac:picMkLst>
            <pc:docMk/>
            <pc:sldMk cId="1857251170" sldId="256"/>
            <ac:picMk id="6" creationId="{F5DF2C2B-5777-4751-9C39-974C7B2A9313}"/>
          </ac:picMkLst>
        </pc:picChg>
      </pc:sldChg>
      <pc:sldChg chg="addSp delSp modSp mod modTransition delAnim modAnim">
        <pc:chgData name="Andrew Beatty" userId="b3294954-d4b5-4a40-95d7-bd84a7c4023c" providerId="ADAL" clId="{BDC86CC9-3523-4B0A-901B-50A0326DFF94}" dt="2021-02-26T16:01:34.567" v="582"/>
        <pc:sldMkLst>
          <pc:docMk/>
          <pc:sldMk cId="2321732927" sldId="266"/>
        </pc:sldMkLst>
        <pc:picChg chg="add mod">
          <ac:chgData name="Andrew Beatty" userId="b3294954-d4b5-4a40-95d7-bd84a7c4023c" providerId="ADAL" clId="{BDC86CC9-3523-4B0A-901B-50A0326DFF94}" dt="2021-02-26T16:01:34.567" v="582"/>
          <ac:picMkLst>
            <pc:docMk/>
            <pc:sldMk cId="2321732927" sldId="266"/>
            <ac:picMk id="2" creationId="{8E8DD9A8-C7A7-4B87-A59F-FE9FC26379BB}"/>
          </ac:picMkLst>
        </pc:picChg>
        <pc:picChg chg="del">
          <ac:chgData name="Andrew Beatty" userId="b3294954-d4b5-4a40-95d7-bd84a7c4023c" providerId="ADAL" clId="{BDC86CC9-3523-4B0A-901B-50A0326DFF94}" dt="2021-02-26T12:02:07.337" v="499" actId="478"/>
          <ac:picMkLst>
            <pc:docMk/>
            <pc:sldMk cId="2321732927" sldId="266"/>
            <ac:picMk id="6" creationId="{555EF2FB-8F75-4D3F-8CA8-E807D8673E9D}"/>
          </ac:picMkLst>
        </pc:picChg>
      </pc:sldChg>
      <pc:sldChg chg="addSp modSp mod modTransition">
        <pc:chgData name="Andrew Beatty" userId="b3294954-d4b5-4a40-95d7-bd84a7c4023c" providerId="ADAL" clId="{BDC86CC9-3523-4B0A-901B-50A0326DFF94}" dt="2021-02-26T16:43:06.695" v="627"/>
        <pc:sldMkLst>
          <pc:docMk/>
          <pc:sldMk cId="1096342370" sldId="268"/>
        </pc:sldMkLst>
        <pc:spChg chg="mod">
          <ac:chgData name="Andrew Beatty" userId="b3294954-d4b5-4a40-95d7-bd84a7c4023c" providerId="ADAL" clId="{BDC86CC9-3523-4B0A-901B-50A0326DFF94}" dt="2021-02-26T16:22:48.625" v="605" actId="5793"/>
          <ac:spMkLst>
            <pc:docMk/>
            <pc:sldMk cId="1096342370" sldId="268"/>
            <ac:spMk id="2" creationId="{9B0CD061-881E-41A8-9B01-DE0C18181D5A}"/>
          </ac:spMkLst>
        </pc:spChg>
        <pc:picChg chg="add mod">
          <ac:chgData name="Andrew Beatty" userId="b3294954-d4b5-4a40-95d7-bd84a7c4023c" providerId="ADAL" clId="{BDC86CC9-3523-4B0A-901B-50A0326DFF94}" dt="2021-02-26T16:43:06.695" v="627"/>
          <ac:picMkLst>
            <pc:docMk/>
            <pc:sldMk cId="1096342370" sldId="268"/>
            <ac:picMk id="3" creationId="{1549B16E-87DC-49D7-B122-09CED8D8C401}"/>
          </ac:picMkLst>
        </pc:picChg>
      </pc:sldChg>
      <pc:sldChg chg="addSp modSp mod modTransition">
        <pc:chgData name="Andrew Beatty" userId="b3294954-d4b5-4a40-95d7-bd84a7c4023c" providerId="ADAL" clId="{BDC86CC9-3523-4B0A-901B-50A0326DFF94}" dt="2021-02-26T15:48:47.266" v="581"/>
        <pc:sldMkLst>
          <pc:docMk/>
          <pc:sldMk cId="546993813" sldId="269"/>
        </pc:sldMkLst>
        <pc:spChg chg="mod">
          <ac:chgData name="Andrew Beatty" userId="b3294954-d4b5-4a40-95d7-bd84a7c4023c" providerId="ADAL" clId="{BDC86CC9-3523-4B0A-901B-50A0326DFF94}" dt="2021-02-25T11:11:47.017" v="55" actId="20577"/>
          <ac:spMkLst>
            <pc:docMk/>
            <pc:sldMk cId="546993813" sldId="269"/>
            <ac:spMk id="2" creationId="{A0149343-FAD3-478D-B5A3-A596F729638E}"/>
          </ac:spMkLst>
        </pc:spChg>
        <pc:spChg chg="mod">
          <ac:chgData name="Andrew Beatty" userId="b3294954-d4b5-4a40-95d7-bd84a7c4023c" providerId="ADAL" clId="{BDC86CC9-3523-4B0A-901B-50A0326DFF94}" dt="2021-02-26T15:41:07.389" v="542" actId="20577"/>
          <ac:spMkLst>
            <pc:docMk/>
            <pc:sldMk cId="546993813" sldId="269"/>
            <ac:spMk id="3" creationId="{CA5F644D-9169-45A3-989F-09CE67ED4738}"/>
          </ac:spMkLst>
        </pc:spChg>
        <pc:picChg chg="add mod">
          <ac:chgData name="Andrew Beatty" userId="b3294954-d4b5-4a40-95d7-bd84a7c4023c" providerId="ADAL" clId="{BDC86CC9-3523-4B0A-901B-50A0326DFF94}" dt="2021-02-26T15:48:47.266" v="581"/>
          <ac:picMkLst>
            <pc:docMk/>
            <pc:sldMk cId="546993813" sldId="269"/>
            <ac:picMk id="4" creationId="{21ED932B-B151-4F32-A542-F7EE9949F5AA}"/>
          </ac:picMkLst>
        </pc:picChg>
      </pc:sldChg>
      <pc:sldChg chg="addSp modSp new mod modTransition setBg">
        <pc:chgData name="Andrew Beatty" userId="b3294954-d4b5-4a40-95d7-bd84a7c4023c" providerId="ADAL" clId="{BDC86CC9-3523-4B0A-901B-50A0326DFF94}" dt="2021-02-26T15:48:47.266" v="581"/>
        <pc:sldMkLst>
          <pc:docMk/>
          <pc:sldMk cId="1332088628" sldId="270"/>
        </pc:sldMkLst>
        <pc:spChg chg="mod">
          <ac:chgData name="Andrew Beatty" userId="b3294954-d4b5-4a40-95d7-bd84a7c4023c" providerId="ADAL" clId="{BDC86CC9-3523-4B0A-901B-50A0326DFF94}" dt="2021-02-26T15:43:11.857" v="561" actId="120"/>
          <ac:spMkLst>
            <pc:docMk/>
            <pc:sldMk cId="1332088628" sldId="270"/>
            <ac:spMk id="2" creationId="{7F46E10A-79D9-4069-BFB2-602557D92E7B}"/>
          </ac:spMkLst>
        </pc:spChg>
        <pc:spChg chg="mod">
          <ac:chgData name="Andrew Beatty" userId="b3294954-d4b5-4a40-95d7-bd84a7c4023c" providerId="ADAL" clId="{BDC86CC9-3523-4B0A-901B-50A0326DFF94}" dt="2021-02-26T15:45:41.581" v="580" actId="20577"/>
          <ac:spMkLst>
            <pc:docMk/>
            <pc:sldMk cId="1332088628" sldId="270"/>
            <ac:spMk id="3" creationId="{D83F4F61-5898-4CD9-B46F-F47CE2F85C2E}"/>
          </ac:spMkLst>
        </pc:spChg>
        <pc:spChg chg="add mod">
          <ac:chgData name="Andrew Beatty" userId="b3294954-d4b5-4a40-95d7-bd84a7c4023c" providerId="ADAL" clId="{BDC86CC9-3523-4B0A-901B-50A0326DFF94}" dt="2021-02-26T15:45:15.848" v="579" actId="1076"/>
          <ac:spMkLst>
            <pc:docMk/>
            <pc:sldMk cId="1332088628" sldId="270"/>
            <ac:spMk id="4" creationId="{B88C47B6-7ECF-4CDC-AFD2-A072860A9F54}"/>
          </ac:spMkLst>
        </pc:spChg>
        <pc:spChg chg="add">
          <ac:chgData name="Andrew Beatty" userId="b3294954-d4b5-4a40-95d7-bd84a7c4023c" providerId="ADAL" clId="{BDC86CC9-3523-4B0A-901B-50A0326DFF94}" dt="2021-02-26T15:42:12.102" v="548" actId="26606"/>
          <ac:spMkLst>
            <pc:docMk/>
            <pc:sldMk cId="1332088628" sldId="270"/>
            <ac:spMk id="10" creationId="{CAC6F186-990E-4A9E-9C75-88580953E2D2}"/>
          </ac:spMkLst>
        </pc:spChg>
        <pc:graphicFrameChg chg="add mod modGraphic">
          <ac:chgData name="Andrew Beatty" userId="b3294954-d4b5-4a40-95d7-bd84a7c4023c" providerId="ADAL" clId="{BDC86CC9-3523-4B0A-901B-50A0326DFF94}" dt="2021-02-26T15:44:51.980" v="577" actId="1076"/>
          <ac:graphicFrameMkLst>
            <pc:docMk/>
            <pc:sldMk cId="1332088628" sldId="270"/>
            <ac:graphicFrameMk id="5" creationId="{EDE976A5-71BA-4D10-AF97-8CB87A73CCC5}"/>
          </ac:graphicFrameMkLst>
        </pc:graphicFrameChg>
        <pc:picChg chg="add mod">
          <ac:chgData name="Andrew Beatty" userId="b3294954-d4b5-4a40-95d7-bd84a7c4023c" providerId="ADAL" clId="{BDC86CC9-3523-4B0A-901B-50A0326DFF94}" dt="2021-02-26T15:48:47.266" v="581"/>
          <ac:picMkLst>
            <pc:docMk/>
            <pc:sldMk cId="1332088628" sldId="270"/>
            <ac:picMk id="6" creationId="{02D1E406-29C7-41EE-805D-C537866CC67A}"/>
          </ac:picMkLst>
        </pc:picChg>
      </pc:sldChg>
      <pc:sldChg chg="addSp delSp modSp new mod modTransition">
        <pc:chgData name="Andrew Beatty" userId="b3294954-d4b5-4a40-95d7-bd84a7c4023c" providerId="ADAL" clId="{BDC86CC9-3523-4B0A-901B-50A0326DFF94}" dt="2021-02-26T16:22:08.497" v="594" actId="14734"/>
        <pc:sldMkLst>
          <pc:docMk/>
          <pc:sldMk cId="2963213393" sldId="271"/>
        </pc:sldMkLst>
        <pc:spChg chg="mod">
          <ac:chgData name="Andrew Beatty" userId="b3294954-d4b5-4a40-95d7-bd84a7c4023c" providerId="ADAL" clId="{BDC86CC9-3523-4B0A-901B-50A0326DFF94}" dt="2021-02-26T12:08:17.811" v="534" actId="20577"/>
          <ac:spMkLst>
            <pc:docMk/>
            <pc:sldMk cId="2963213393" sldId="271"/>
            <ac:spMk id="2" creationId="{3164F45B-EE18-455D-ABE4-FB1DB0D9B59D}"/>
          </ac:spMkLst>
        </pc:spChg>
        <pc:spChg chg="del">
          <ac:chgData name="Andrew Beatty" userId="b3294954-d4b5-4a40-95d7-bd84a7c4023c" providerId="ADAL" clId="{BDC86CC9-3523-4B0A-901B-50A0326DFF94}" dt="2021-02-26T12:05:48.367" v="501"/>
          <ac:spMkLst>
            <pc:docMk/>
            <pc:sldMk cId="2963213393" sldId="271"/>
            <ac:spMk id="3" creationId="{BF01B540-2C82-456B-8828-EE404DE8BB4A}"/>
          </ac:spMkLst>
        </pc:spChg>
        <pc:graphicFrameChg chg="add mod modGraphic">
          <ac:chgData name="Andrew Beatty" userId="b3294954-d4b5-4a40-95d7-bd84a7c4023c" providerId="ADAL" clId="{BDC86CC9-3523-4B0A-901B-50A0326DFF94}" dt="2021-02-26T16:22:08.497" v="594" actId="14734"/>
          <ac:graphicFrameMkLst>
            <pc:docMk/>
            <pc:sldMk cId="2963213393" sldId="271"/>
            <ac:graphicFrameMk id="4" creationId="{6AA8DB15-628D-4BA6-862F-83F005573F2D}"/>
          </ac:graphicFrameMkLst>
        </pc:graphicFrameChg>
        <pc:picChg chg="add mod">
          <ac:chgData name="Andrew Beatty" userId="b3294954-d4b5-4a40-95d7-bd84a7c4023c" providerId="ADAL" clId="{BDC86CC9-3523-4B0A-901B-50A0326DFF94}" dt="2021-02-26T16:04:43.372" v="583"/>
          <ac:picMkLst>
            <pc:docMk/>
            <pc:sldMk cId="2963213393" sldId="271"/>
            <ac:picMk id="5" creationId="{8DF3218C-4CF0-4146-B350-FE072D60648D}"/>
          </ac:picMkLst>
        </pc:picChg>
      </pc:sldChg>
      <pc:sldChg chg="addSp delSp modSp new mod modTransition modAnim">
        <pc:chgData name="Andrew Beatty" userId="b3294954-d4b5-4a40-95d7-bd84a7c4023c" providerId="ADAL" clId="{BDC86CC9-3523-4B0A-901B-50A0326DFF94}" dt="2021-02-26T16:19:16.647" v="587"/>
        <pc:sldMkLst>
          <pc:docMk/>
          <pc:sldMk cId="3552442211" sldId="272"/>
        </pc:sldMkLst>
        <pc:spChg chg="del">
          <ac:chgData name="Andrew Beatty" userId="b3294954-d4b5-4a40-95d7-bd84a7c4023c" providerId="ADAL" clId="{BDC86CC9-3523-4B0A-901B-50A0326DFF94}" dt="2021-02-26T16:04:58.231" v="585" actId="478"/>
          <ac:spMkLst>
            <pc:docMk/>
            <pc:sldMk cId="3552442211" sldId="272"/>
            <ac:spMk id="2" creationId="{9242774D-5500-45FE-93B4-A42B44884935}"/>
          </ac:spMkLst>
        </pc:spChg>
        <pc:spChg chg="del">
          <ac:chgData name="Andrew Beatty" userId="b3294954-d4b5-4a40-95d7-bd84a7c4023c" providerId="ADAL" clId="{BDC86CC9-3523-4B0A-901B-50A0326DFF94}" dt="2021-02-26T16:05:01.151" v="586" actId="478"/>
          <ac:spMkLst>
            <pc:docMk/>
            <pc:sldMk cId="3552442211" sldId="272"/>
            <ac:spMk id="3" creationId="{12C20F98-48F3-4867-92F1-8DBCA0608608}"/>
          </ac:spMkLst>
        </pc:spChg>
        <pc:picChg chg="add mod">
          <ac:chgData name="Andrew Beatty" userId="b3294954-d4b5-4a40-95d7-bd84a7c4023c" providerId="ADAL" clId="{BDC86CC9-3523-4B0A-901B-50A0326DFF94}" dt="2021-02-26T16:19:16.647" v="587"/>
          <ac:picMkLst>
            <pc:docMk/>
            <pc:sldMk cId="3552442211" sldId="272"/>
            <ac:picMk id="4" creationId="{1E63EA1E-CCA6-4F81-81FC-1A6D772D6FDF}"/>
          </ac:picMkLst>
        </pc:picChg>
      </pc:sldChg>
      <pc:sldChg chg="addSp modSp new mod ord">
        <pc:chgData name="Andrew Beatty" userId="b3294954-d4b5-4a40-95d7-bd84a7c4023c" providerId="ADAL" clId="{BDC86CC9-3523-4B0A-901B-50A0326DFF94}" dt="2021-02-26T16:25:05.638" v="621"/>
        <pc:sldMkLst>
          <pc:docMk/>
          <pc:sldMk cId="4103722693" sldId="273"/>
        </pc:sldMkLst>
        <pc:spChg chg="mod">
          <ac:chgData name="Andrew Beatty" userId="b3294954-d4b5-4a40-95d7-bd84a7c4023c" providerId="ADAL" clId="{BDC86CC9-3523-4B0A-901B-50A0326DFF94}" dt="2021-02-26T16:23:02.398" v="615" actId="20577"/>
          <ac:spMkLst>
            <pc:docMk/>
            <pc:sldMk cId="4103722693" sldId="273"/>
            <ac:spMk id="2" creationId="{7745CCE3-1447-471E-93E2-A782C7CC5612}"/>
          </ac:spMkLst>
        </pc:spChg>
        <pc:graphicFrameChg chg="add mod modGraphic">
          <ac:chgData name="Andrew Beatty" userId="b3294954-d4b5-4a40-95d7-bd84a7c4023c" providerId="ADAL" clId="{BDC86CC9-3523-4B0A-901B-50A0326DFF94}" dt="2021-02-26T16:23:34.529" v="620" actId="255"/>
          <ac:graphicFrameMkLst>
            <pc:docMk/>
            <pc:sldMk cId="4103722693" sldId="273"/>
            <ac:graphicFrameMk id="3" creationId="{83AD1FAC-DC7D-401A-8EFB-FB90B91AD637}"/>
          </ac:graphicFrameMkLst>
        </pc:graphicFrameChg>
        <pc:picChg chg="add mod">
          <ac:chgData name="Andrew Beatty" userId="b3294954-d4b5-4a40-95d7-bd84a7c4023c" providerId="ADAL" clId="{BDC86CC9-3523-4B0A-901B-50A0326DFF94}" dt="2021-02-26T16:25:05.638" v="621"/>
          <ac:picMkLst>
            <pc:docMk/>
            <pc:sldMk cId="4103722693" sldId="273"/>
            <ac:picMk id="4" creationId="{57DD9493-7432-4226-BFC5-6BD95B0E7E21}"/>
          </ac:picMkLst>
        </pc:picChg>
      </pc:sldChg>
      <pc:sldChg chg="addSp delSp modSp new mod modTransition delAnim modAnim">
        <pc:chgData name="Andrew Beatty" userId="b3294954-d4b5-4a40-95d7-bd84a7c4023c" providerId="ADAL" clId="{BDC86CC9-3523-4B0A-901B-50A0326DFF94}" dt="2021-02-26T16:42:06.673" v="626"/>
        <pc:sldMkLst>
          <pc:docMk/>
          <pc:sldMk cId="845004300" sldId="274"/>
        </pc:sldMkLst>
        <pc:spChg chg="del">
          <ac:chgData name="Andrew Beatty" userId="b3294954-d4b5-4a40-95d7-bd84a7c4023c" providerId="ADAL" clId="{BDC86CC9-3523-4B0A-901B-50A0326DFF94}" dt="2021-02-26T16:25:41.013" v="623" actId="478"/>
          <ac:spMkLst>
            <pc:docMk/>
            <pc:sldMk cId="845004300" sldId="274"/>
            <ac:spMk id="2" creationId="{9FE33561-9B4F-4E2A-B06D-8225ADFFFC16}"/>
          </ac:spMkLst>
        </pc:spChg>
        <pc:picChg chg="add del mod">
          <ac:chgData name="Andrew Beatty" userId="b3294954-d4b5-4a40-95d7-bd84a7c4023c" providerId="ADAL" clId="{BDC86CC9-3523-4B0A-901B-50A0326DFF94}" dt="2021-02-26T16:33:58.091" v="625" actId="478"/>
          <ac:picMkLst>
            <pc:docMk/>
            <pc:sldMk cId="845004300" sldId="274"/>
            <ac:picMk id="3" creationId="{BD999747-35D6-4A72-B854-447837653AE1}"/>
          </ac:picMkLst>
        </pc:picChg>
        <pc:picChg chg="add mod">
          <ac:chgData name="Andrew Beatty" userId="b3294954-d4b5-4a40-95d7-bd84a7c4023c" providerId="ADAL" clId="{BDC86CC9-3523-4B0A-901B-50A0326DFF94}" dt="2021-02-26T16:42:06.673" v="626"/>
          <ac:picMkLst>
            <pc:docMk/>
            <pc:sldMk cId="845004300" sldId="274"/>
            <ac:picMk id="4" creationId="{D33A3A0D-EAE3-4448-AAE7-F3E6E47B7D12}"/>
          </ac:picMkLst>
        </pc:picChg>
      </pc:sldChg>
    </pc:docChg>
  </pc:docChgLst>
  <pc:docChgLst>
    <pc:chgData name="Andrew Beatty" userId="b3294954-d4b5-4a40-95d7-bd84a7c4023c" providerId="ADAL" clId="{2777641C-0464-4CA4-9E2C-F2FDB4DA8BEA}"/>
    <pc:docChg chg="custSel modSld">
      <pc:chgData name="Andrew Beatty" userId="b3294954-d4b5-4a40-95d7-bd84a7c4023c" providerId="ADAL" clId="{2777641C-0464-4CA4-9E2C-F2FDB4DA8BEA}" dt="2021-03-22T20:05:13.032" v="4" actId="478"/>
      <pc:docMkLst>
        <pc:docMk/>
      </pc:docMkLst>
      <pc:sldChg chg="delSp modTransition modAnim">
        <pc:chgData name="Andrew Beatty" userId="b3294954-d4b5-4a40-95d7-bd84a7c4023c" providerId="ADAL" clId="{2777641C-0464-4CA4-9E2C-F2FDB4DA8BEA}" dt="2021-03-22T20:04:59.475" v="1"/>
        <pc:sldMkLst>
          <pc:docMk/>
          <pc:sldMk cId="1857251170" sldId="256"/>
        </pc:sldMkLst>
        <pc:picChg chg="del">
          <ac:chgData name="Andrew Beatty" userId="b3294954-d4b5-4a40-95d7-bd84a7c4023c" providerId="ADAL" clId="{2777641C-0464-4CA4-9E2C-F2FDB4DA8BEA}" dt="2021-03-22T20:04:59.475" v="1"/>
          <ac:picMkLst>
            <pc:docMk/>
            <pc:sldMk cId="1857251170" sldId="256"/>
            <ac:picMk id="6" creationId="{F5DF2C2B-5777-4751-9C39-974C7B2A9313}"/>
          </ac:picMkLst>
        </pc:picChg>
      </pc:sldChg>
      <pc:sldChg chg="delSp mod modTransition delAnim">
        <pc:chgData name="Andrew Beatty" userId="b3294954-d4b5-4a40-95d7-bd84a7c4023c" providerId="ADAL" clId="{2777641C-0464-4CA4-9E2C-F2FDB4DA8BEA}" dt="2021-03-22T20:05:04.183" v="2" actId="478"/>
        <pc:sldMkLst>
          <pc:docMk/>
          <pc:sldMk cId="2321732927" sldId="266"/>
        </pc:sldMkLst>
        <pc:picChg chg="del">
          <ac:chgData name="Andrew Beatty" userId="b3294954-d4b5-4a40-95d7-bd84a7c4023c" providerId="ADAL" clId="{2777641C-0464-4CA4-9E2C-F2FDB4DA8BEA}" dt="2021-03-22T20:05:04.183" v="2" actId="478"/>
          <ac:picMkLst>
            <pc:docMk/>
            <pc:sldMk cId="2321732927" sldId="266"/>
            <ac:picMk id="2" creationId="{8E8DD9A8-C7A7-4B87-A59F-FE9FC26379BB}"/>
          </ac:picMkLst>
        </pc:picChg>
      </pc:sldChg>
      <pc:sldChg chg="delSp modTransition modAnim">
        <pc:chgData name="Andrew Beatty" userId="b3294954-d4b5-4a40-95d7-bd84a7c4023c" providerId="ADAL" clId="{2777641C-0464-4CA4-9E2C-F2FDB4DA8BEA}" dt="2021-03-22T20:04:59.475" v="1"/>
        <pc:sldMkLst>
          <pc:docMk/>
          <pc:sldMk cId="1096342370" sldId="268"/>
        </pc:sldMkLst>
        <pc:picChg chg="del">
          <ac:chgData name="Andrew Beatty" userId="b3294954-d4b5-4a40-95d7-bd84a7c4023c" providerId="ADAL" clId="{2777641C-0464-4CA4-9E2C-F2FDB4DA8BEA}" dt="2021-03-22T20:04:59.475" v="1"/>
          <ac:picMkLst>
            <pc:docMk/>
            <pc:sldMk cId="1096342370" sldId="268"/>
            <ac:picMk id="3" creationId="{1549B16E-87DC-49D7-B122-09CED8D8C401}"/>
          </ac:picMkLst>
        </pc:picChg>
      </pc:sldChg>
      <pc:sldChg chg="delSp modTransition modAnim">
        <pc:chgData name="Andrew Beatty" userId="b3294954-d4b5-4a40-95d7-bd84a7c4023c" providerId="ADAL" clId="{2777641C-0464-4CA4-9E2C-F2FDB4DA8BEA}" dt="2021-03-22T20:04:59.475" v="1"/>
        <pc:sldMkLst>
          <pc:docMk/>
          <pc:sldMk cId="546993813" sldId="269"/>
        </pc:sldMkLst>
        <pc:picChg chg="del">
          <ac:chgData name="Andrew Beatty" userId="b3294954-d4b5-4a40-95d7-bd84a7c4023c" providerId="ADAL" clId="{2777641C-0464-4CA4-9E2C-F2FDB4DA8BEA}" dt="2021-03-22T20:04:59.475" v="1"/>
          <ac:picMkLst>
            <pc:docMk/>
            <pc:sldMk cId="546993813" sldId="269"/>
            <ac:picMk id="4" creationId="{21ED932B-B151-4F32-A542-F7EE9949F5AA}"/>
          </ac:picMkLst>
        </pc:picChg>
      </pc:sldChg>
      <pc:sldChg chg="delSp modTransition modAnim">
        <pc:chgData name="Andrew Beatty" userId="b3294954-d4b5-4a40-95d7-bd84a7c4023c" providerId="ADAL" clId="{2777641C-0464-4CA4-9E2C-F2FDB4DA8BEA}" dt="2021-03-22T20:04:59.475" v="1"/>
        <pc:sldMkLst>
          <pc:docMk/>
          <pc:sldMk cId="1332088628" sldId="270"/>
        </pc:sldMkLst>
        <pc:picChg chg="del">
          <ac:chgData name="Andrew Beatty" userId="b3294954-d4b5-4a40-95d7-bd84a7c4023c" providerId="ADAL" clId="{2777641C-0464-4CA4-9E2C-F2FDB4DA8BEA}" dt="2021-03-22T20:04:59.475" v="1"/>
          <ac:picMkLst>
            <pc:docMk/>
            <pc:sldMk cId="1332088628" sldId="270"/>
            <ac:picMk id="6" creationId="{02D1E406-29C7-41EE-805D-C537866CC67A}"/>
          </ac:picMkLst>
        </pc:picChg>
      </pc:sldChg>
      <pc:sldChg chg="delSp modTransition modAnim">
        <pc:chgData name="Andrew Beatty" userId="b3294954-d4b5-4a40-95d7-bd84a7c4023c" providerId="ADAL" clId="{2777641C-0464-4CA4-9E2C-F2FDB4DA8BEA}" dt="2021-03-22T20:04:59.475" v="1"/>
        <pc:sldMkLst>
          <pc:docMk/>
          <pc:sldMk cId="2963213393" sldId="271"/>
        </pc:sldMkLst>
        <pc:picChg chg="del">
          <ac:chgData name="Andrew Beatty" userId="b3294954-d4b5-4a40-95d7-bd84a7c4023c" providerId="ADAL" clId="{2777641C-0464-4CA4-9E2C-F2FDB4DA8BEA}" dt="2021-03-22T20:04:59.475" v="1"/>
          <ac:picMkLst>
            <pc:docMk/>
            <pc:sldMk cId="2963213393" sldId="271"/>
            <ac:picMk id="5" creationId="{8DF3218C-4CF0-4146-B350-FE072D60648D}"/>
          </ac:picMkLst>
        </pc:picChg>
      </pc:sldChg>
      <pc:sldChg chg="delSp mod modTransition delAnim">
        <pc:chgData name="Andrew Beatty" userId="b3294954-d4b5-4a40-95d7-bd84a7c4023c" providerId="ADAL" clId="{2777641C-0464-4CA4-9E2C-F2FDB4DA8BEA}" dt="2021-03-22T20:05:08.640" v="3" actId="478"/>
        <pc:sldMkLst>
          <pc:docMk/>
          <pc:sldMk cId="3552442211" sldId="272"/>
        </pc:sldMkLst>
        <pc:picChg chg="del">
          <ac:chgData name="Andrew Beatty" userId="b3294954-d4b5-4a40-95d7-bd84a7c4023c" providerId="ADAL" clId="{2777641C-0464-4CA4-9E2C-F2FDB4DA8BEA}" dt="2021-03-22T20:05:08.640" v="3" actId="478"/>
          <ac:picMkLst>
            <pc:docMk/>
            <pc:sldMk cId="3552442211" sldId="272"/>
            <ac:picMk id="4" creationId="{1E63EA1E-CCA6-4F81-81FC-1A6D772D6FDF}"/>
          </ac:picMkLst>
        </pc:picChg>
      </pc:sldChg>
      <pc:sldChg chg="delSp modTransition modAnim">
        <pc:chgData name="Andrew Beatty" userId="b3294954-d4b5-4a40-95d7-bd84a7c4023c" providerId="ADAL" clId="{2777641C-0464-4CA4-9E2C-F2FDB4DA8BEA}" dt="2021-03-22T20:04:59.475" v="1"/>
        <pc:sldMkLst>
          <pc:docMk/>
          <pc:sldMk cId="4103722693" sldId="273"/>
        </pc:sldMkLst>
        <pc:picChg chg="del">
          <ac:chgData name="Andrew Beatty" userId="b3294954-d4b5-4a40-95d7-bd84a7c4023c" providerId="ADAL" clId="{2777641C-0464-4CA4-9E2C-F2FDB4DA8BEA}" dt="2021-03-22T20:04:59.475" v="1"/>
          <ac:picMkLst>
            <pc:docMk/>
            <pc:sldMk cId="4103722693" sldId="273"/>
            <ac:picMk id="4" creationId="{57DD9493-7432-4226-BFC5-6BD95B0E7E21}"/>
          </ac:picMkLst>
        </pc:picChg>
      </pc:sldChg>
      <pc:sldChg chg="delSp mod modTransition delAnim">
        <pc:chgData name="Andrew Beatty" userId="b3294954-d4b5-4a40-95d7-bd84a7c4023c" providerId="ADAL" clId="{2777641C-0464-4CA4-9E2C-F2FDB4DA8BEA}" dt="2021-03-22T20:05:13.032" v="4" actId="478"/>
        <pc:sldMkLst>
          <pc:docMk/>
          <pc:sldMk cId="845004300" sldId="274"/>
        </pc:sldMkLst>
        <pc:picChg chg="del">
          <ac:chgData name="Andrew Beatty" userId="b3294954-d4b5-4a40-95d7-bd84a7c4023c" providerId="ADAL" clId="{2777641C-0464-4CA4-9E2C-F2FDB4DA8BEA}" dt="2021-03-22T20:05:13.032" v="4" actId="478"/>
          <ac:picMkLst>
            <pc:docMk/>
            <pc:sldMk cId="845004300" sldId="274"/>
            <ac:picMk id="4" creationId="{D33A3A0D-EAE3-4448-AAE7-F3E6E47B7D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regex.asp#sub" TargetMode="External"/><Relationship Id="rId3" Type="http://schemas.microsoft.com/office/2007/relationships/hdphoto" Target="../media/hdphoto2.wdp"/><Relationship Id="rId7" Type="http://schemas.openxmlformats.org/officeDocument/2006/relationships/hyperlink" Target="https://www.w3schools.com/python/python_regex.asp#spl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#matchobject" TargetMode="External"/><Relationship Id="rId5" Type="http://schemas.openxmlformats.org/officeDocument/2006/relationships/hyperlink" Target="https://www.w3schools.com/python/python_regex.asp#search" TargetMode="External"/><Relationship Id="rId4" Type="http://schemas.openxmlformats.org/officeDocument/2006/relationships/hyperlink" Target="https://www.w3schools.com/python/python_regex.asp#finda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#search" TargetMode="External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python/python_regex.asp#sub" TargetMode="External"/><Relationship Id="rId5" Type="http://schemas.openxmlformats.org/officeDocument/2006/relationships/hyperlink" Target="https://www.w3schools.com/python/python_regex.asp#split" TargetMode="External"/><Relationship Id="rId4" Type="http://schemas.openxmlformats.org/officeDocument/2006/relationships/hyperlink" Target="https://www.w3schools.com/python/python_regex.asp#matchobje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Regular Expressions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9343-FAD3-478D-B5A3-A596F72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Regular expressions or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644D-9169-45A3-989F-09CE67ED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4400" dirty="0"/>
              <a:t>Since 1951</a:t>
            </a:r>
          </a:p>
          <a:p>
            <a:pPr marL="0" indent="0">
              <a:buNone/>
            </a:pPr>
            <a:r>
              <a:rPr lang="en-IE" sz="4400" dirty="0"/>
              <a:t>Useful for string matching:</a:t>
            </a:r>
          </a:p>
          <a:p>
            <a:r>
              <a:rPr lang="en-IE" sz="4400" dirty="0"/>
              <a:t>Finding strings</a:t>
            </a:r>
          </a:p>
          <a:p>
            <a:r>
              <a:rPr lang="en-IE" sz="4400" dirty="0"/>
              <a:t>Validating Strings</a:t>
            </a:r>
          </a:p>
          <a:p>
            <a:r>
              <a:rPr lang="en-IE" sz="4400" dirty="0"/>
              <a:t>Cleaning data</a:t>
            </a:r>
          </a:p>
          <a:p>
            <a:r>
              <a:rPr lang="en-IE" sz="4400" dirty="0"/>
              <a:t>Find/replace</a:t>
            </a:r>
          </a:p>
          <a:p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54699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E10A-79D9-4069-BFB2-602557D9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266" y="277072"/>
            <a:ext cx="6156790" cy="1609344"/>
          </a:xfrm>
        </p:spPr>
        <p:txBody>
          <a:bodyPr anchor="ctr">
            <a:normAutofit/>
          </a:bodyPr>
          <a:lstStyle/>
          <a:p>
            <a:r>
              <a:rPr lang="en-IE" dirty="0"/>
              <a:t>Can be used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4F61-5898-4CD9-B46F-F47CE2F8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75" y="1369944"/>
            <a:ext cx="4976602" cy="1770624"/>
          </a:xfrm>
        </p:spPr>
        <p:txBody>
          <a:bodyPr anchor="ctr">
            <a:normAutofit/>
          </a:bodyPr>
          <a:lstStyle/>
          <a:p>
            <a:r>
              <a:rPr lang="en-IE" sz="1800" dirty="0"/>
              <a:t>grep </a:t>
            </a:r>
            <a:r>
              <a:rPr lang="en-IE" sz="1800" dirty="0" err="1"/>
              <a:t>sed</a:t>
            </a:r>
            <a:endParaRPr lang="en-IE" sz="1800" dirty="0"/>
          </a:p>
          <a:p>
            <a:r>
              <a:rPr lang="en-IE" sz="1800" dirty="0"/>
              <a:t>A lot of text editors (including </a:t>
            </a:r>
            <a:r>
              <a:rPr lang="en-IE" sz="1800" dirty="0" err="1"/>
              <a:t>Vscode</a:t>
            </a:r>
            <a:r>
              <a:rPr lang="en-IE" sz="1800" dirty="0"/>
              <a:t>)</a:t>
            </a:r>
          </a:p>
          <a:p>
            <a:r>
              <a:rPr lang="en-IE" sz="1800" dirty="0"/>
              <a:t>Most languages have a module for regex, including python (re module)</a:t>
            </a:r>
          </a:p>
          <a:p>
            <a:endParaRPr lang="en-I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C47B6-7ECF-4CDC-AFD2-A072860A9F54}"/>
              </a:ext>
            </a:extLst>
          </p:cNvPr>
          <p:cNvSpPr txBox="1"/>
          <p:nvPr/>
        </p:nvSpPr>
        <p:spPr>
          <a:xfrm>
            <a:off x="1144781" y="2828835"/>
            <a:ext cx="467719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latin typeface="Consolas" panose="020B0609020204030204" pitchFamily="49" charset="0"/>
              </a:rPr>
              <a:t>import re</a:t>
            </a:r>
            <a:br>
              <a:rPr lang="en-GB" dirty="0">
                <a:latin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txt =  "the id is 123.321.123.123"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x = </a:t>
            </a:r>
            <a:r>
              <a:rPr lang="en-GB" dirty="0" err="1">
                <a:latin typeface="Consolas" panose="020B0609020204030204" pitchFamily="49" charset="0"/>
              </a:rPr>
              <a:t>re.search</a:t>
            </a:r>
            <a:r>
              <a:rPr lang="en-GB" dirty="0">
                <a:latin typeface="Consolas" panose="020B0609020204030204" pitchFamily="49" charset="0"/>
              </a:rPr>
              <a:t>("[0-9]", txt)</a:t>
            </a:r>
            <a:endParaRPr lang="en-IE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E976A5-71BA-4D10-AF97-8CB87A73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56001"/>
              </p:ext>
            </p:extLst>
          </p:nvPr>
        </p:nvGraphicFramePr>
        <p:xfrm>
          <a:off x="1136689" y="4098600"/>
          <a:ext cx="9237301" cy="248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79">
                  <a:extLst>
                    <a:ext uri="{9D8B030D-6E8A-4147-A177-3AD203B41FA5}">
                      <a16:colId xmlns:a16="http://schemas.microsoft.com/office/drawing/2014/main" val="4019318425"/>
                    </a:ext>
                  </a:extLst>
                </a:gridCol>
                <a:gridCol w="7148422">
                  <a:extLst>
                    <a:ext uri="{9D8B030D-6E8A-4147-A177-3AD203B41FA5}">
                      <a16:colId xmlns:a16="http://schemas.microsoft.com/office/drawing/2014/main" val="1427019553"/>
                    </a:ext>
                  </a:extLst>
                </a:gridCol>
              </a:tblGrid>
              <a:tr h="425388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Function</a:t>
                      </a: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Description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2497008826"/>
                  </a:ext>
                </a:extLst>
              </a:tr>
              <a:tr h="425388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  <a:hlinkClick r:id="rId4"/>
                        </a:rPr>
                        <a:t>findall</a:t>
                      </a:r>
                      <a:endParaRPr lang="en-IE" sz="1800">
                        <a:effectLst/>
                      </a:endParaRP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Returns a list containing all matches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1968759016"/>
                  </a:ext>
                </a:extLst>
              </a:tr>
              <a:tr h="603082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  <a:hlinkClick r:id="rId5"/>
                        </a:rPr>
                        <a:t>search</a:t>
                      </a:r>
                      <a:endParaRPr lang="en-IE" sz="1800">
                        <a:effectLst/>
                      </a:endParaRP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Returns a </a:t>
                      </a:r>
                      <a:r>
                        <a:rPr lang="en-GB" sz="1800">
                          <a:effectLst/>
                          <a:hlinkClick r:id="rId6"/>
                        </a:rPr>
                        <a:t>Match object</a:t>
                      </a:r>
                      <a:r>
                        <a:rPr lang="en-GB" sz="1800">
                          <a:effectLst/>
                        </a:rPr>
                        <a:t> if there is a match anywhere in the string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1595332057"/>
                  </a:ext>
                </a:extLst>
              </a:tr>
              <a:tr h="603082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  <a:hlinkClick r:id="rId7"/>
                        </a:rPr>
                        <a:t>split</a:t>
                      </a:r>
                      <a:endParaRPr lang="en-IE" sz="1800">
                        <a:effectLst/>
                      </a:endParaRP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3065624903"/>
                  </a:ext>
                </a:extLst>
              </a:tr>
              <a:tr h="425388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  <a:hlinkClick r:id="rId8"/>
                        </a:rPr>
                        <a:t>sub</a:t>
                      </a:r>
                      <a:endParaRPr lang="en-IE" sz="1800">
                        <a:effectLst/>
                      </a:endParaRP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110021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8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73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F45B-EE18-455D-ABE4-FB1DB0D9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Special characters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A8DB15-628D-4BA6-862F-83F005573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050347"/>
              </p:ext>
            </p:extLst>
          </p:nvPr>
        </p:nvGraphicFramePr>
        <p:xfrm>
          <a:off x="582627" y="1826635"/>
          <a:ext cx="10673394" cy="4719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842">
                  <a:extLst>
                    <a:ext uri="{9D8B030D-6E8A-4147-A177-3AD203B41FA5}">
                      <a16:colId xmlns:a16="http://schemas.microsoft.com/office/drawing/2014/main" val="146784021"/>
                    </a:ext>
                  </a:extLst>
                </a:gridCol>
                <a:gridCol w="7439505">
                  <a:extLst>
                    <a:ext uri="{9D8B030D-6E8A-4147-A177-3AD203B41FA5}">
                      <a16:colId xmlns:a16="http://schemas.microsoft.com/office/drawing/2014/main" val="631286767"/>
                    </a:ext>
                  </a:extLst>
                </a:gridCol>
                <a:gridCol w="1753047">
                  <a:extLst>
                    <a:ext uri="{9D8B030D-6E8A-4147-A177-3AD203B41FA5}">
                      <a16:colId xmlns:a16="http://schemas.microsoft.com/office/drawing/2014/main" val="2190818117"/>
                    </a:ext>
                  </a:extLst>
                </a:gridCol>
              </a:tblGrid>
              <a:tr h="330475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Character</a:t>
                      </a:r>
                      <a:endParaRPr lang="en-IE" sz="1800" dirty="0">
                        <a:effectLst/>
                        <a:latin typeface="+mn-lt"/>
                      </a:endParaRP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Description</a:t>
                      </a:r>
                      <a:endParaRPr lang="en-IE" sz="1800" dirty="0">
                        <a:effectLst/>
                        <a:latin typeface="+mn-lt"/>
                      </a:endParaRP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Example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2600409731"/>
                  </a:ext>
                </a:extLst>
              </a:tr>
              <a:tr h="444737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[]</a:t>
                      </a:r>
                      <a:endParaRPr lang="en-IE" sz="1800" dirty="0">
                        <a:effectLst/>
                        <a:latin typeface="+mn-lt"/>
                      </a:endParaRP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A set of characters</a:t>
                      </a:r>
                      <a:endParaRPr lang="en-IE" sz="1800" dirty="0">
                        <a:effectLst/>
                        <a:latin typeface="+mn-lt"/>
                      </a:endParaRP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"[a-m]"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1308119754"/>
                  </a:ext>
                </a:extLst>
              </a:tr>
              <a:tr h="615238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\</a:t>
                      </a:r>
                      <a:endParaRPr lang="en-IE" sz="1800" dirty="0">
                        <a:effectLst/>
                        <a:latin typeface="+mn-lt"/>
                      </a:endParaRP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Signals a special sequence (can also be used to escape special characters)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"\d"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2814878687"/>
                  </a:ext>
                </a:extLst>
              </a:tr>
              <a:tr h="444737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.</a:t>
                      </a:r>
                      <a:endParaRPr lang="en-IE" sz="1800">
                        <a:effectLst/>
                        <a:latin typeface="+mn-lt"/>
                      </a:endParaRP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Any character (except newline character)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"he..o"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2579379770"/>
                  </a:ext>
                </a:extLst>
              </a:tr>
              <a:tr h="444737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^</a:t>
                      </a:r>
                      <a:endParaRPr lang="en-IE" sz="1800">
                        <a:effectLst/>
                        <a:latin typeface="+mn-lt"/>
                      </a:endParaRP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Starts with</a:t>
                      </a:r>
                      <a:endParaRPr lang="en-IE" sz="1800" dirty="0">
                        <a:effectLst/>
                        <a:latin typeface="+mn-lt"/>
                      </a:endParaRP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"^hello"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3415531671"/>
                  </a:ext>
                </a:extLst>
              </a:tr>
              <a:tr h="444737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$</a:t>
                      </a:r>
                      <a:endParaRPr lang="en-IE" sz="1800">
                        <a:effectLst/>
                        <a:latin typeface="+mn-lt"/>
                      </a:endParaRP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Ends with</a:t>
                      </a:r>
                      <a:endParaRPr lang="en-IE" sz="1800" dirty="0">
                        <a:effectLst/>
                        <a:latin typeface="+mn-lt"/>
                      </a:endParaRP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"world$"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4169124197"/>
                  </a:ext>
                </a:extLst>
              </a:tr>
              <a:tr h="444737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*</a:t>
                      </a: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Zero or more occurrences</a:t>
                      </a: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"aix*"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158833326"/>
                  </a:ext>
                </a:extLst>
              </a:tr>
              <a:tr h="444737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+</a:t>
                      </a: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One or more occurrences</a:t>
                      </a: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"</a:t>
                      </a:r>
                      <a:r>
                        <a:rPr lang="en-IE" sz="1800" dirty="0" err="1">
                          <a:effectLst/>
                        </a:rPr>
                        <a:t>aix</a:t>
                      </a:r>
                      <a:r>
                        <a:rPr lang="en-IE" sz="1800" dirty="0">
                          <a:effectLst/>
                        </a:rPr>
                        <a:t>+"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1353893138"/>
                  </a:ext>
                </a:extLst>
              </a:tr>
              <a:tr h="444737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{}</a:t>
                      </a: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Exactly the specified number of occurrences</a:t>
                      </a: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"al{2}"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1843373783"/>
                  </a:ext>
                </a:extLst>
              </a:tr>
              <a:tr h="330475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|</a:t>
                      </a: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Either or</a:t>
                      </a: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"</a:t>
                      </a:r>
                      <a:r>
                        <a:rPr lang="en-IE" sz="1800" dirty="0" err="1">
                          <a:effectLst/>
                        </a:rPr>
                        <a:t>falls|stays</a:t>
                      </a:r>
                      <a:r>
                        <a:rPr lang="en-IE" sz="1800" dirty="0">
                          <a:effectLst/>
                        </a:rPr>
                        <a:t>"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1956082856"/>
                  </a:ext>
                </a:extLst>
              </a:tr>
              <a:tr h="330475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>
                          <a:effectLst/>
                        </a:rPr>
                        <a:t>()</a:t>
                      </a:r>
                    </a:p>
                  </a:txBody>
                  <a:tcPr marL="44036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Capture and group</a:t>
                      </a:r>
                    </a:p>
                  </a:txBody>
                  <a:tcPr marL="22018" marR="22018" marT="22018" marB="220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dirty="0">
                          <a:effectLst/>
                        </a:rPr>
                        <a:t> </a:t>
                      </a:r>
                    </a:p>
                  </a:txBody>
                  <a:tcPr marL="22018" marR="22018" marT="22018" marB="22018"/>
                </a:tc>
                <a:extLst>
                  <a:ext uri="{0D108BD9-81ED-4DB2-BD59-A6C34878D82A}">
                    <a16:rowId xmlns:a16="http://schemas.microsoft.com/office/drawing/2014/main" val="261700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1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44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CCE3-1447-471E-93E2-A782C7CC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Python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AD1FAC-DC7D-401A-8EFB-FB90B91AD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04880"/>
              </p:ext>
            </p:extLst>
          </p:nvPr>
        </p:nvGraphicFramePr>
        <p:xfrm>
          <a:off x="1063752" y="1899930"/>
          <a:ext cx="9237301" cy="40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79">
                  <a:extLst>
                    <a:ext uri="{9D8B030D-6E8A-4147-A177-3AD203B41FA5}">
                      <a16:colId xmlns:a16="http://schemas.microsoft.com/office/drawing/2014/main" val="4019318425"/>
                    </a:ext>
                  </a:extLst>
                </a:gridCol>
                <a:gridCol w="7148422">
                  <a:extLst>
                    <a:ext uri="{9D8B030D-6E8A-4147-A177-3AD203B41FA5}">
                      <a16:colId xmlns:a16="http://schemas.microsoft.com/office/drawing/2014/main" val="1427019553"/>
                    </a:ext>
                  </a:extLst>
                </a:gridCol>
              </a:tblGrid>
              <a:tr h="425388">
                <a:tc>
                  <a:txBody>
                    <a:bodyPr/>
                    <a:lstStyle/>
                    <a:p>
                      <a:pPr algn="l" fontAlgn="t"/>
                      <a:r>
                        <a:rPr lang="en-IE" sz="2800">
                          <a:effectLst/>
                        </a:rPr>
                        <a:t>Function</a:t>
                      </a: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2800" dirty="0">
                          <a:effectLst/>
                        </a:rPr>
                        <a:t>Description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2497008826"/>
                  </a:ext>
                </a:extLst>
              </a:tr>
              <a:tr h="425388">
                <a:tc>
                  <a:txBody>
                    <a:bodyPr/>
                    <a:lstStyle/>
                    <a:p>
                      <a:pPr algn="l" fontAlgn="t"/>
                      <a:r>
                        <a:rPr lang="en-IE" sz="2800" dirty="0" err="1">
                          <a:effectLst/>
                          <a:hlinkClick r:id="rId2"/>
                        </a:rPr>
                        <a:t>findall</a:t>
                      </a:r>
                      <a:endParaRPr lang="en-IE" sz="2800" dirty="0">
                        <a:effectLst/>
                      </a:endParaRP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</a:rPr>
                        <a:t>Returns a list containing all matches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1968759016"/>
                  </a:ext>
                </a:extLst>
              </a:tr>
              <a:tr h="603082">
                <a:tc>
                  <a:txBody>
                    <a:bodyPr/>
                    <a:lstStyle/>
                    <a:p>
                      <a:pPr algn="l" fontAlgn="t"/>
                      <a:r>
                        <a:rPr lang="en-IE" sz="2800">
                          <a:effectLst/>
                          <a:hlinkClick r:id="rId3"/>
                        </a:rPr>
                        <a:t>search</a:t>
                      </a:r>
                      <a:endParaRPr lang="en-IE" sz="2800">
                        <a:effectLst/>
                      </a:endParaRP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</a:rPr>
                        <a:t>Returns a </a:t>
                      </a:r>
                      <a:r>
                        <a:rPr lang="en-GB" sz="2800">
                          <a:effectLst/>
                          <a:hlinkClick r:id="rId4"/>
                        </a:rPr>
                        <a:t>Match object</a:t>
                      </a:r>
                      <a:r>
                        <a:rPr lang="en-GB" sz="2800">
                          <a:effectLst/>
                        </a:rPr>
                        <a:t> if there is a match anywhere in the string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1595332057"/>
                  </a:ext>
                </a:extLst>
              </a:tr>
              <a:tr h="603082">
                <a:tc>
                  <a:txBody>
                    <a:bodyPr/>
                    <a:lstStyle/>
                    <a:p>
                      <a:pPr algn="l" fontAlgn="t"/>
                      <a:r>
                        <a:rPr lang="en-IE" sz="2800">
                          <a:effectLst/>
                          <a:hlinkClick r:id="rId5"/>
                        </a:rPr>
                        <a:t>split</a:t>
                      </a:r>
                      <a:endParaRPr lang="en-IE" sz="2800">
                        <a:effectLst/>
                      </a:endParaRP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3065624903"/>
                  </a:ext>
                </a:extLst>
              </a:tr>
              <a:tr h="425388">
                <a:tc>
                  <a:txBody>
                    <a:bodyPr/>
                    <a:lstStyle/>
                    <a:p>
                      <a:pPr algn="l" fontAlgn="t"/>
                      <a:r>
                        <a:rPr lang="en-IE" sz="2800">
                          <a:effectLst/>
                          <a:hlinkClick r:id="rId6"/>
                        </a:rPr>
                        <a:t>sub</a:t>
                      </a:r>
                      <a:endParaRPr lang="en-IE" sz="2800">
                        <a:effectLst/>
                      </a:endParaRPr>
                    </a:p>
                  </a:txBody>
                  <a:tcPr marL="132974" marR="66487" marT="66487" marB="66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66487" marR="66487" marT="66487" marB="66487"/>
                </a:tc>
                <a:extLst>
                  <a:ext uri="{0D108BD9-81ED-4DB2-BD59-A6C34878D82A}">
                    <a16:rowId xmlns:a16="http://schemas.microsoft.com/office/drawing/2014/main" val="110021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72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00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Stretch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www.w3.org/XML/1998/namespace"/>
    <ds:schemaRef ds:uri="3b79411a-74a9-4456-bf24-7becf0a1874f"/>
    <ds:schemaRef ds:uri="http://schemas.microsoft.com/office/2006/metadata/properties"/>
    <ds:schemaRef ds:uri="http://purl.org/dc/elements/1.1/"/>
    <ds:schemaRef ds:uri="http://purl.org/dc/dcmitype/"/>
    <ds:schemaRef ds:uri="022397c6-a0dd-4bd1-b5b2-3083c7531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278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Consolas</vt:lpstr>
      <vt:lpstr>Rockwell</vt:lpstr>
      <vt:lpstr>Rockwell Condensed</vt:lpstr>
      <vt:lpstr>Wingdings</vt:lpstr>
      <vt:lpstr>Wood Type</vt:lpstr>
      <vt:lpstr>Regular Expressions</vt:lpstr>
      <vt:lpstr>Regular expressions or regex</vt:lpstr>
      <vt:lpstr>Can be used For </vt:lpstr>
      <vt:lpstr>PowerPoint Presentation</vt:lpstr>
      <vt:lpstr>Special characters</vt:lpstr>
      <vt:lpstr>PowerPoint Presentation</vt:lpstr>
      <vt:lpstr>Python</vt:lpstr>
      <vt:lpstr>PowerPoint Presentation</vt:lpstr>
      <vt:lpstr>Stretch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Andrew Beatty</dc:creator>
  <cp:lastModifiedBy>Andrew Beatty</cp:lastModifiedBy>
  <cp:revision>1</cp:revision>
  <dcterms:created xsi:type="dcterms:W3CDTF">2021-02-26T15:42:12Z</dcterms:created>
  <dcterms:modified xsi:type="dcterms:W3CDTF">2021-03-22T20:05:35Z</dcterms:modified>
</cp:coreProperties>
</file>