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77" r:id="rId6"/>
    <p:sldId id="276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1B04E-636D-4022-9BDC-F794EB80098F}" v="2" dt="2021-03-22T20:04:12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4561B04E-636D-4022-9BDC-F794EB80098F}"/>
    <pc:docChg chg="custSel modSld">
      <pc:chgData name="Andrew Beatty" userId="b3294954-d4b5-4a40-95d7-bd84a7c4023c" providerId="ADAL" clId="{4561B04E-636D-4022-9BDC-F794EB80098F}" dt="2021-03-22T20:04:15.920" v="2" actId="478"/>
      <pc:docMkLst>
        <pc:docMk/>
      </pc:docMkLst>
      <pc:sldChg chg="delSp modTransition modAnim">
        <pc:chgData name="Andrew Beatty" userId="b3294954-d4b5-4a40-95d7-bd84a7c4023c" providerId="ADAL" clId="{4561B04E-636D-4022-9BDC-F794EB80098F}" dt="2021-03-22T20:04:12.257" v="1"/>
        <pc:sldMkLst>
          <pc:docMk/>
          <pc:sldMk cId="1857251170" sldId="256"/>
        </pc:sldMkLst>
        <pc:picChg chg="del">
          <ac:chgData name="Andrew Beatty" userId="b3294954-d4b5-4a40-95d7-bd84a7c4023c" providerId="ADAL" clId="{4561B04E-636D-4022-9BDC-F794EB80098F}" dt="2021-03-22T20:04:12.257" v="1"/>
          <ac:picMkLst>
            <pc:docMk/>
            <pc:sldMk cId="1857251170" sldId="256"/>
            <ac:picMk id="4" creationId="{191A88DE-BC44-44DB-A7C8-96F88E3686CA}"/>
          </ac:picMkLst>
        </pc:picChg>
      </pc:sldChg>
      <pc:sldChg chg="delSp modTransition modAnim">
        <pc:chgData name="Andrew Beatty" userId="b3294954-d4b5-4a40-95d7-bd84a7c4023c" providerId="ADAL" clId="{4561B04E-636D-4022-9BDC-F794EB80098F}" dt="2021-03-22T20:04:12.257" v="1"/>
        <pc:sldMkLst>
          <pc:docMk/>
          <pc:sldMk cId="1096342370" sldId="268"/>
        </pc:sldMkLst>
        <pc:picChg chg="del">
          <ac:chgData name="Andrew Beatty" userId="b3294954-d4b5-4a40-95d7-bd84a7c4023c" providerId="ADAL" clId="{4561B04E-636D-4022-9BDC-F794EB80098F}" dt="2021-03-22T20:04:12.257" v="1"/>
          <ac:picMkLst>
            <pc:docMk/>
            <pc:sldMk cId="1096342370" sldId="268"/>
            <ac:picMk id="4" creationId="{B4C6D485-CDE6-44DE-BD3D-19CFFF2E2D50}"/>
          </ac:picMkLst>
        </pc:picChg>
      </pc:sldChg>
      <pc:sldChg chg="delSp mod modTransition delAnim">
        <pc:chgData name="Andrew Beatty" userId="b3294954-d4b5-4a40-95d7-bd84a7c4023c" providerId="ADAL" clId="{4561B04E-636D-4022-9BDC-F794EB80098F}" dt="2021-03-22T20:04:15.920" v="2" actId="478"/>
        <pc:sldMkLst>
          <pc:docMk/>
          <pc:sldMk cId="2761076171" sldId="276"/>
        </pc:sldMkLst>
        <pc:picChg chg="del">
          <ac:chgData name="Andrew Beatty" userId="b3294954-d4b5-4a40-95d7-bd84a7c4023c" providerId="ADAL" clId="{4561B04E-636D-4022-9BDC-F794EB80098F}" dt="2021-03-22T20:04:15.920" v="2" actId="478"/>
          <ac:picMkLst>
            <pc:docMk/>
            <pc:sldMk cId="2761076171" sldId="276"/>
            <ac:picMk id="3" creationId="{5429A4F1-B95C-4BD4-95B8-4D8FB20187CC}"/>
          </ac:picMkLst>
        </pc:picChg>
      </pc:sldChg>
      <pc:sldChg chg="delSp modTransition modAnim">
        <pc:chgData name="Andrew Beatty" userId="b3294954-d4b5-4a40-95d7-bd84a7c4023c" providerId="ADAL" clId="{4561B04E-636D-4022-9BDC-F794EB80098F}" dt="2021-03-22T20:04:12.257" v="1"/>
        <pc:sldMkLst>
          <pc:docMk/>
          <pc:sldMk cId="1362759180" sldId="277"/>
        </pc:sldMkLst>
        <pc:picChg chg="del">
          <ac:chgData name="Andrew Beatty" userId="b3294954-d4b5-4a40-95d7-bd84a7c4023c" providerId="ADAL" clId="{4561B04E-636D-4022-9BDC-F794EB80098F}" dt="2021-03-22T20:04:12.257" v="1"/>
          <ac:picMkLst>
            <pc:docMk/>
            <pc:sldMk cId="1362759180" sldId="277"/>
            <ac:picMk id="4" creationId="{8419A64D-4FDA-4AB7-A2AE-497E7B236BFB}"/>
          </ac:picMkLst>
        </pc:picChg>
      </pc:sldChg>
    </pc:docChg>
  </pc:docChgLst>
  <pc:docChgLst>
    <pc:chgData name="Andrew Beatty" userId="b3294954-d4b5-4a40-95d7-bd84a7c4023c" providerId="ADAL" clId="{94BD906D-2286-4011-B245-F90275ED2089}"/>
    <pc:docChg chg="custSel addSld delSld modSld sldOrd">
      <pc:chgData name="Andrew Beatty" userId="b3294954-d4b5-4a40-95d7-bd84a7c4023c" providerId="ADAL" clId="{94BD906D-2286-4011-B245-F90275ED2089}" dt="2021-03-16T19:54:48.879" v="115"/>
      <pc:docMkLst>
        <pc:docMk/>
      </pc:docMkLst>
      <pc:sldChg chg="addSp delSp modSp mod modTransition modAnim">
        <pc:chgData name="Andrew Beatty" userId="b3294954-d4b5-4a40-95d7-bd84a7c4023c" providerId="ADAL" clId="{94BD906D-2286-4011-B245-F90275ED2089}" dt="2021-03-16T19:45:44.041" v="95"/>
        <pc:sldMkLst>
          <pc:docMk/>
          <pc:sldMk cId="1857251170" sldId="256"/>
        </pc:sldMkLst>
        <pc:spChg chg="mod">
          <ac:chgData name="Andrew Beatty" userId="b3294954-d4b5-4a40-95d7-bd84a7c4023c" providerId="ADAL" clId="{94BD906D-2286-4011-B245-F90275ED2089}" dt="2021-03-16T19:36:34.214" v="9" actId="20577"/>
          <ac:spMkLst>
            <pc:docMk/>
            <pc:sldMk cId="1857251170" sldId="256"/>
            <ac:spMk id="2" creationId="{8C2EA1AF-CA38-405A-8AF5-D1B294E19B79}"/>
          </ac:spMkLst>
        </pc:spChg>
        <pc:picChg chg="add mod">
          <ac:chgData name="Andrew Beatty" userId="b3294954-d4b5-4a40-95d7-bd84a7c4023c" providerId="ADAL" clId="{94BD906D-2286-4011-B245-F90275ED2089}" dt="2021-03-16T19:45:44.041" v="95"/>
          <ac:picMkLst>
            <pc:docMk/>
            <pc:sldMk cId="1857251170" sldId="256"/>
            <ac:picMk id="4" creationId="{191A88DE-BC44-44DB-A7C8-96F88E3686CA}"/>
          </ac:picMkLst>
        </pc:picChg>
        <pc:picChg chg="del">
          <ac:chgData name="Andrew Beatty" userId="b3294954-d4b5-4a40-95d7-bd84a7c4023c" providerId="ADAL" clId="{94BD906D-2286-4011-B245-F90275ED2089}" dt="2021-03-16T19:36:41.908" v="10"/>
          <ac:picMkLst>
            <pc:docMk/>
            <pc:sldMk cId="1857251170" sldId="256"/>
            <ac:picMk id="5" creationId="{10FAF1C4-13F1-4755-BD73-24E4313C55B9}"/>
          </ac:picMkLst>
        </pc:picChg>
      </pc:sldChg>
      <pc:sldChg chg="delSp del modTransition modAnim">
        <pc:chgData name="Andrew Beatty" userId="b3294954-d4b5-4a40-95d7-bd84a7c4023c" providerId="ADAL" clId="{94BD906D-2286-4011-B245-F90275ED2089}" dt="2021-03-16T19:39:57.077" v="17" actId="47"/>
        <pc:sldMkLst>
          <pc:docMk/>
          <pc:sldMk cId="4219233715" sldId="264"/>
        </pc:sldMkLst>
        <pc:picChg chg="del">
          <ac:chgData name="Andrew Beatty" userId="b3294954-d4b5-4a40-95d7-bd84a7c4023c" providerId="ADAL" clId="{94BD906D-2286-4011-B245-F90275ED2089}" dt="2021-03-16T19:36:41.908" v="10"/>
          <ac:picMkLst>
            <pc:docMk/>
            <pc:sldMk cId="4219233715" sldId="264"/>
            <ac:picMk id="26" creationId="{5E7482AE-48C5-4EBB-9B3F-788D7BC76263}"/>
          </ac:picMkLst>
        </pc:picChg>
      </pc:sldChg>
      <pc:sldChg chg="addSp delSp modSp mod modTransition modAnim">
        <pc:chgData name="Andrew Beatty" userId="b3294954-d4b5-4a40-95d7-bd84a7c4023c" providerId="ADAL" clId="{94BD906D-2286-4011-B245-F90275ED2089}" dt="2021-03-16T19:54:48.879" v="115"/>
        <pc:sldMkLst>
          <pc:docMk/>
          <pc:sldMk cId="1096342370" sldId="268"/>
        </pc:sldMkLst>
        <pc:spChg chg="mod">
          <ac:chgData name="Andrew Beatty" userId="b3294954-d4b5-4a40-95d7-bd84a7c4023c" providerId="ADAL" clId="{94BD906D-2286-4011-B245-F90275ED2089}" dt="2021-03-16T19:53:59.538" v="114" actId="20577"/>
          <ac:spMkLst>
            <pc:docMk/>
            <pc:sldMk cId="1096342370" sldId="268"/>
            <ac:spMk id="2" creationId="{9B0CD061-881E-41A8-9B01-DE0C18181D5A}"/>
          </ac:spMkLst>
        </pc:spChg>
        <pc:picChg chg="del">
          <ac:chgData name="Andrew Beatty" userId="b3294954-d4b5-4a40-95d7-bd84a7c4023c" providerId="ADAL" clId="{94BD906D-2286-4011-B245-F90275ED2089}" dt="2021-03-16T19:36:41.908" v="10"/>
          <ac:picMkLst>
            <pc:docMk/>
            <pc:sldMk cId="1096342370" sldId="268"/>
            <ac:picMk id="3" creationId="{EAABD7F9-74B1-4768-A87F-9E853C015C2B}"/>
          </ac:picMkLst>
        </pc:picChg>
        <pc:picChg chg="add mod">
          <ac:chgData name="Andrew Beatty" userId="b3294954-d4b5-4a40-95d7-bd84a7c4023c" providerId="ADAL" clId="{94BD906D-2286-4011-B245-F90275ED2089}" dt="2021-03-16T19:54:48.879" v="115"/>
          <ac:picMkLst>
            <pc:docMk/>
            <pc:sldMk cId="1096342370" sldId="268"/>
            <ac:picMk id="4" creationId="{B4C6D485-CDE6-44DE-BD3D-19CFFF2E2D50}"/>
          </ac:picMkLst>
        </pc:picChg>
      </pc:sldChg>
      <pc:sldChg chg="addSp delSp modSp mod modTransition delAnim modAnim">
        <pc:chgData name="Andrew Beatty" userId="b3294954-d4b5-4a40-95d7-bd84a7c4023c" providerId="ADAL" clId="{94BD906D-2286-4011-B245-F90275ED2089}" dt="2021-03-16T19:53:36.446" v="96"/>
        <pc:sldMkLst>
          <pc:docMk/>
          <pc:sldMk cId="2761076171" sldId="276"/>
        </pc:sldMkLst>
        <pc:picChg chg="del">
          <ac:chgData name="Andrew Beatty" userId="b3294954-d4b5-4a40-95d7-bd84a7c4023c" providerId="ADAL" clId="{94BD906D-2286-4011-B245-F90275ED2089}" dt="2021-03-16T19:36:59.129" v="14" actId="478"/>
          <ac:picMkLst>
            <pc:docMk/>
            <pc:sldMk cId="2761076171" sldId="276"/>
            <ac:picMk id="2" creationId="{BDE79ADF-5D81-43BE-84FB-1578EA906311}"/>
          </ac:picMkLst>
        </pc:picChg>
        <pc:picChg chg="add mod">
          <ac:chgData name="Andrew Beatty" userId="b3294954-d4b5-4a40-95d7-bd84a7c4023c" providerId="ADAL" clId="{94BD906D-2286-4011-B245-F90275ED2089}" dt="2021-03-16T19:53:36.446" v="96"/>
          <ac:picMkLst>
            <pc:docMk/>
            <pc:sldMk cId="2761076171" sldId="276"/>
            <ac:picMk id="3" creationId="{5429A4F1-B95C-4BD4-95B8-4D8FB20187CC}"/>
          </ac:picMkLst>
        </pc:picChg>
      </pc:sldChg>
      <pc:sldChg chg="addSp modSp new mod ord">
        <pc:chgData name="Andrew Beatty" userId="b3294954-d4b5-4a40-95d7-bd84a7c4023c" providerId="ADAL" clId="{94BD906D-2286-4011-B245-F90275ED2089}" dt="2021-03-16T19:45:44.041" v="95"/>
        <pc:sldMkLst>
          <pc:docMk/>
          <pc:sldMk cId="1362759180" sldId="277"/>
        </pc:sldMkLst>
        <pc:spChg chg="mod">
          <ac:chgData name="Andrew Beatty" userId="b3294954-d4b5-4a40-95d7-bd84a7c4023c" providerId="ADAL" clId="{94BD906D-2286-4011-B245-F90275ED2089}" dt="2021-03-16T19:40:16.790" v="33" actId="20577"/>
          <ac:spMkLst>
            <pc:docMk/>
            <pc:sldMk cId="1362759180" sldId="277"/>
            <ac:spMk id="2" creationId="{F5FA6419-C6FF-4812-B712-0E7A44756DF7}"/>
          </ac:spMkLst>
        </pc:spChg>
        <pc:spChg chg="mod">
          <ac:chgData name="Andrew Beatty" userId="b3294954-d4b5-4a40-95d7-bd84a7c4023c" providerId="ADAL" clId="{94BD906D-2286-4011-B245-F90275ED2089}" dt="2021-03-16T19:42:01.933" v="94" actId="20577"/>
          <ac:spMkLst>
            <pc:docMk/>
            <pc:sldMk cId="1362759180" sldId="277"/>
            <ac:spMk id="3" creationId="{FEBACF35-12DC-403E-AF0E-8916A4A0E10A}"/>
          </ac:spMkLst>
        </pc:spChg>
        <pc:picChg chg="add mod">
          <ac:chgData name="Andrew Beatty" userId="b3294954-d4b5-4a40-95d7-bd84a7c4023c" providerId="ADAL" clId="{94BD906D-2286-4011-B245-F90275ED2089}" dt="2021-03-16T19:45:44.041" v="95"/>
          <ac:picMkLst>
            <pc:docMk/>
            <pc:sldMk cId="1362759180" sldId="277"/>
            <ac:picMk id="4" creationId="{8419A64D-4FDA-4AB7-A2AE-497E7B236BFB}"/>
          </ac:picMkLst>
        </pc:picChg>
      </pc:sldChg>
      <pc:sldChg chg="delSp del modTransition modAnim">
        <pc:chgData name="Andrew Beatty" userId="b3294954-d4b5-4a40-95d7-bd84a7c4023c" providerId="ADAL" clId="{94BD906D-2286-4011-B245-F90275ED2089}" dt="2021-03-16T19:36:55.180" v="12" actId="47"/>
        <pc:sldMkLst>
          <pc:docMk/>
          <pc:sldMk cId="4226941907" sldId="277"/>
        </pc:sldMkLst>
        <pc:picChg chg="del">
          <ac:chgData name="Andrew Beatty" userId="b3294954-d4b5-4a40-95d7-bd84a7c4023c" providerId="ADAL" clId="{94BD906D-2286-4011-B245-F90275ED2089}" dt="2021-03-16T19:36:41.908" v="10"/>
          <ac:picMkLst>
            <pc:docMk/>
            <pc:sldMk cId="4226941907" sldId="277"/>
            <ac:picMk id="13" creationId="{F6500FC3-965A-4628-A520-95344F08B5D8}"/>
          </ac:picMkLst>
        </pc:picChg>
      </pc:sldChg>
      <pc:sldChg chg="delSp del modTransition modAnim">
        <pc:chgData name="Andrew Beatty" userId="b3294954-d4b5-4a40-95d7-bd84a7c4023c" providerId="ADAL" clId="{94BD906D-2286-4011-B245-F90275ED2089}" dt="2021-03-16T19:37:00.388" v="15" actId="47"/>
        <pc:sldMkLst>
          <pc:docMk/>
          <pc:sldMk cId="1586812226" sldId="278"/>
        </pc:sldMkLst>
        <pc:picChg chg="del">
          <ac:chgData name="Andrew Beatty" userId="b3294954-d4b5-4a40-95d7-bd84a7c4023c" providerId="ADAL" clId="{94BD906D-2286-4011-B245-F90275ED2089}" dt="2021-03-16T19:36:41.908" v="10"/>
          <ac:picMkLst>
            <pc:docMk/>
            <pc:sldMk cId="1586812226" sldId="278"/>
            <ac:picMk id="9" creationId="{974BB1B6-06CB-4297-A7FC-4669FDC7C0FE}"/>
          </ac:picMkLst>
        </pc:picChg>
      </pc:sldChg>
      <pc:sldChg chg="delSp del modTransition modAnim">
        <pc:chgData name="Andrew Beatty" userId="b3294954-d4b5-4a40-95d7-bd84a7c4023c" providerId="ADAL" clId="{94BD906D-2286-4011-B245-F90275ED2089}" dt="2021-03-16T19:36:56.790" v="13" actId="47"/>
        <pc:sldMkLst>
          <pc:docMk/>
          <pc:sldMk cId="1783750208" sldId="279"/>
        </pc:sldMkLst>
        <pc:picChg chg="del">
          <ac:chgData name="Andrew Beatty" userId="b3294954-d4b5-4a40-95d7-bd84a7c4023c" providerId="ADAL" clId="{94BD906D-2286-4011-B245-F90275ED2089}" dt="2021-03-16T19:36:41.908" v="10"/>
          <ac:picMkLst>
            <pc:docMk/>
            <pc:sldMk cId="1783750208" sldId="279"/>
            <ac:picMk id="17" creationId="{68A4C4D4-DFEA-4525-AC02-4EA3990E0B64}"/>
          </ac:picMkLst>
        </pc:picChg>
      </pc:sldChg>
      <pc:sldChg chg="del modTransition">
        <pc:chgData name="Andrew Beatty" userId="b3294954-d4b5-4a40-95d7-bd84a7c4023c" providerId="ADAL" clId="{94BD906D-2286-4011-B245-F90275ED2089}" dt="2021-03-16T19:37:01.529" v="16" actId="47"/>
        <pc:sldMkLst>
          <pc:docMk/>
          <pc:sldMk cId="2710533096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3/22/2021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Pandas Overview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6419-C6FF-4812-B712-0E7A4475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ACF35-12DC-403E-AF0E-8916A4A0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Pandas ( </a:t>
            </a:r>
            <a:r>
              <a:rPr lang="en-GB" dirty="0" err="1"/>
              <a:t>dataframe</a:t>
            </a:r>
            <a:r>
              <a:rPr lang="en-GB" dirty="0"/>
              <a:t> and series)</a:t>
            </a:r>
          </a:p>
          <a:p>
            <a:r>
              <a:rPr lang="en-GB" dirty="0"/>
              <a:t>Reading and writing data from/to files</a:t>
            </a:r>
          </a:p>
          <a:p>
            <a:r>
              <a:rPr lang="en-GB" dirty="0"/>
              <a:t>Tidying up and manipulating of data</a:t>
            </a:r>
          </a:p>
          <a:p>
            <a:r>
              <a:rPr lang="en-GB" dirty="0"/>
              <a:t>Introduction to Data analysis with Pandas</a:t>
            </a:r>
          </a:p>
          <a:p>
            <a:endParaRPr lang="en-GB" dirty="0"/>
          </a:p>
          <a:p>
            <a:r>
              <a:rPr lang="en-GB" dirty="0"/>
              <a:t>There is one lab and a Task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275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07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/>
              <a:t>Go explore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3b79411a-74a9-4456-bf24-7becf0a1874f"/>
    <ds:schemaRef ds:uri="022397c6-a0dd-4bd1-b5b2-3083c75319a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11838</TotalTime>
  <Words>53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Pandas Overview</vt:lpstr>
      <vt:lpstr>This Week</vt:lpstr>
      <vt:lpstr>PowerPoint Presentation</vt:lpstr>
      <vt:lpstr>Go explore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16</cp:revision>
  <dcterms:created xsi:type="dcterms:W3CDTF">2021-01-04T12:46:45Z</dcterms:created>
  <dcterms:modified xsi:type="dcterms:W3CDTF">2021-03-22T20:04:17Z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