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64" r:id="rId6"/>
    <p:sldId id="277" r:id="rId7"/>
    <p:sldId id="279" r:id="rId8"/>
    <p:sldId id="276" r:id="rId9"/>
    <p:sldId id="278" r:id="rId10"/>
    <p:sldId id="280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C3902B-9AE0-4498-94E2-4FD22E347AF7}" v="2" dt="2021-03-22T20:02:25.8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757885C9-9FE3-45CD-ABBC-524B6E1CDFB8}"/>
    <pc:docChg chg="undo custSel addSld modSld sldOrd">
      <pc:chgData name="Andrew Beatty" userId="b3294954-d4b5-4a40-95d7-bd84a7c4023c" providerId="ADAL" clId="{757885C9-9FE3-45CD-ABBC-524B6E1CDFB8}" dt="2021-03-16T19:33:53.310" v="828" actId="20577"/>
      <pc:docMkLst>
        <pc:docMk/>
      </pc:docMkLst>
      <pc:sldChg chg="addSp delSp modSp mod modTransition modAnim">
        <pc:chgData name="Andrew Beatty" userId="b3294954-d4b5-4a40-95d7-bd84a7c4023c" providerId="ADAL" clId="{757885C9-9FE3-45CD-ABBC-524B6E1CDFB8}" dt="2021-03-16T19:33:53.310" v="828" actId="20577"/>
        <pc:sldMkLst>
          <pc:docMk/>
          <pc:sldMk cId="1857251170" sldId="256"/>
        </pc:sldMkLst>
        <pc:spChg chg="mod">
          <ac:chgData name="Andrew Beatty" userId="b3294954-d4b5-4a40-95d7-bd84a7c4023c" providerId="ADAL" clId="{757885C9-9FE3-45CD-ABBC-524B6E1CDFB8}" dt="2021-03-16T19:33:53.310" v="828" actId="20577"/>
          <ac:spMkLst>
            <pc:docMk/>
            <pc:sldMk cId="1857251170" sldId="256"/>
            <ac:spMk id="2" creationId="{8C2EA1AF-CA38-405A-8AF5-D1B294E19B79}"/>
          </ac:spMkLst>
        </pc:spChg>
        <pc:spChg chg="mod">
          <ac:chgData name="Andrew Beatty" userId="b3294954-d4b5-4a40-95d7-bd84a7c4023c" providerId="ADAL" clId="{757885C9-9FE3-45CD-ABBC-524B6E1CDFB8}" dt="2021-03-12T17:07:28.065" v="48" actId="20577"/>
          <ac:spMkLst>
            <pc:docMk/>
            <pc:sldMk cId="1857251170" sldId="256"/>
            <ac:spMk id="3" creationId="{190AD773-E8E4-4EB2-8065-976FF11ACE30}"/>
          </ac:spMkLst>
        </pc:spChg>
        <pc:picChg chg="add del mod">
          <ac:chgData name="Andrew Beatty" userId="b3294954-d4b5-4a40-95d7-bd84a7c4023c" providerId="ADAL" clId="{757885C9-9FE3-45CD-ABBC-524B6E1CDFB8}" dt="2021-03-14T12:27:41.913" v="512"/>
          <ac:picMkLst>
            <pc:docMk/>
            <pc:sldMk cId="1857251170" sldId="256"/>
            <ac:picMk id="4" creationId="{4E4BB1ED-66C4-4483-A5AC-6514632534D5}"/>
          </ac:picMkLst>
        </pc:picChg>
        <pc:picChg chg="add mod">
          <ac:chgData name="Andrew Beatty" userId="b3294954-d4b5-4a40-95d7-bd84a7c4023c" providerId="ADAL" clId="{757885C9-9FE3-45CD-ABBC-524B6E1CDFB8}" dt="2021-03-14T12:28:08.956" v="513"/>
          <ac:picMkLst>
            <pc:docMk/>
            <pc:sldMk cId="1857251170" sldId="256"/>
            <ac:picMk id="5" creationId="{10FAF1C4-13F1-4755-BD73-24E4313C55B9}"/>
          </ac:picMkLst>
        </pc:picChg>
        <pc:picChg chg="del">
          <ac:chgData name="Andrew Beatty" userId="b3294954-d4b5-4a40-95d7-bd84a7c4023c" providerId="ADAL" clId="{757885C9-9FE3-45CD-ABBC-524B6E1CDFB8}" dt="2021-03-14T12:05:35.025" v="510"/>
          <ac:picMkLst>
            <pc:docMk/>
            <pc:sldMk cId="1857251170" sldId="256"/>
            <ac:picMk id="7" creationId="{19B8329A-73CA-4573-AB67-8D9920201D5F}"/>
          </ac:picMkLst>
        </pc:picChg>
      </pc:sldChg>
      <pc:sldChg chg="addSp delSp modSp mod modTransition modAnim">
        <pc:chgData name="Andrew Beatty" userId="b3294954-d4b5-4a40-95d7-bd84a7c4023c" providerId="ADAL" clId="{757885C9-9FE3-45CD-ABBC-524B6E1CDFB8}" dt="2021-03-14T12:48:04.862" v="720"/>
        <pc:sldMkLst>
          <pc:docMk/>
          <pc:sldMk cId="4219233715" sldId="264"/>
        </pc:sldMkLst>
        <pc:spChg chg="mod">
          <ac:chgData name="Andrew Beatty" userId="b3294954-d4b5-4a40-95d7-bd84a7c4023c" providerId="ADAL" clId="{757885C9-9FE3-45CD-ABBC-524B6E1CDFB8}" dt="2021-03-12T17:21:40.472" v="242" actId="20577"/>
          <ac:spMkLst>
            <pc:docMk/>
            <pc:sldMk cId="4219233715" sldId="264"/>
            <ac:spMk id="2" creationId="{3BDB514A-EE18-428D-AC2E-F6DF985D7363}"/>
          </ac:spMkLst>
        </pc:spChg>
        <pc:spChg chg="mod">
          <ac:chgData name="Andrew Beatty" userId="b3294954-d4b5-4a40-95d7-bd84a7c4023c" providerId="ADAL" clId="{757885C9-9FE3-45CD-ABBC-524B6E1CDFB8}" dt="2021-03-12T17:29:16.524" v="426" actId="20577"/>
          <ac:spMkLst>
            <pc:docMk/>
            <pc:sldMk cId="4219233715" sldId="264"/>
            <ac:spMk id="3" creationId="{4C1F8E1D-EB73-4776-8252-F64BD0F50400}"/>
          </ac:spMkLst>
        </pc:spChg>
        <pc:spChg chg="add mod">
          <ac:chgData name="Andrew Beatty" userId="b3294954-d4b5-4a40-95d7-bd84a7c4023c" providerId="ADAL" clId="{757885C9-9FE3-45CD-ABBC-524B6E1CDFB8}" dt="2021-03-12T17:08:59.904" v="151" actId="14100"/>
          <ac:spMkLst>
            <pc:docMk/>
            <pc:sldMk cId="4219233715" sldId="264"/>
            <ac:spMk id="4" creationId="{E1210740-F490-4756-8E2E-EA9F139165B4}"/>
          </ac:spMkLst>
        </pc:spChg>
        <pc:spChg chg="add mod">
          <ac:chgData name="Andrew Beatty" userId="b3294954-d4b5-4a40-95d7-bd84a7c4023c" providerId="ADAL" clId="{757885C9-9FE3-45CD-ABBC-524B6E1CDFB8}" dt="2021-03-12T17:09:06.518" v="153" actId="14100"/>
          <ac:spMkLst>
            <pc:docMk/>
            <pc:sldMk cId="4219233715" sldId="264"/>
            <ac:spMk id="5" creationId="{89983836-CD90-4AA8-AEF7-C02883827086}"/>
          </ac:spMkLst>
        </pc:spChg>
        <pc:spChg chg="add mod">
          <ac:chgData name="Andrew Beatty" userId="b3294954-d4b5-4a40-95d7-bd84a7c4023c" providerId="ADAL" clId="{757885C9-9FE3-45CD-ABBC-524B6E1CDFB8}" dt="2021-03-12T17:12:18.784" v="198" actId="14100"/>
          <ac:spMkLst>
            <pc:docMk/>
            <pc:sldMk cId="4219233715" sldId="264"/>
            <ac:spMk id="9" creationId="{977365ED-1571-4590-A8F0-395454B6F415}"/>
          </ac:spMkLst>
        </pc:spChg>
        <pc:spChg chg="add mod">
          <ac:chgData name="Andrew Beatty" userId="b3294954-d4b5-4a40-95d7-bd84a7c4023c" providerId="ADAL" clId="{757885C9-9FE3-45CD-ABBC-524B6E1CDFB8}" dt="2021-03-12T17:19:55.024" v="221" actId="14100"/>
          <ac:spMkLst>
            <pc:docMk/>
            <pc:sldMk cId="4219233715" sldId="264"/>
            <ac:spMk id="12" creationId="{101D802D-5991-4FE1-B386-072F623B43D6}"/>
          </ac:spMkLst>
        </pc:spChg>
        <pc:spChg chg="add mod">
          <ac:chgData name="Andrew Beatty" userId="b3294954-d4b5-4a40-95d7-bd84a7c4023c" providerId="ADAL" clId="{757885C9-9FE3-45CD-ABBC-524B6E1CDFB8}" dt="2021-03-12T17:20:30.437" v="231" actId="1076"/>
          <ac:spMkLst>
            <pc:docMk/>
            <pc:sldMk cId="4219233715" sldId="264"/>
            <ac:spMk id="15" creationId="{8D671401-ECB4-4443-B54A-061B8E5A3801}"/>
          </ac:spMkLst>
        </pc:spChg>
        <pc:spChg chg="add mod">
          <ac:chgData name="Andrew Beatty" userId="b3294954-d4b5-4a40-95d7-bd84a7c4023c" providerId="ADAL" clId="{757885C9-9FE3-45CD-ABBC-524B6E1CDFB8}" dt="2021-03-12T17:20:52.844" v="234" actId="1076"/>
          <ac:spMkLst>
            <pc:docMk/>
            <pc:sldMk cId="4219233715" sldId="264"/>
            <ac:spMk id="18" creationId="{E0E7C9E8-2063-44BA-9314-1B12C943ECB9}"/>
          </ac:spMkLst>
        </pc:spChg>
        <pc:spChg chg="add mod">
          <ac:chgData name="Andrew Beatty" userId="b3294954-d4b5-4a40-95d7-bd84a7c4023c" providerId="ADAL" clId="{757885C9-9FE3-45CD-ABBC-524B6E1CDFB8}" dt="2021-03-12T17:21:29.916" v="241" actId="20577"/>
          <ac:spMkLst>
            <pc:docMk/>
            <pc:sldMk cId="4219233715" sldId="264"/>
            <ac:spMk id="21" creationId="{2E3742C5-50A0-4998-BB16-FFF41496B809}"/>
          </ac:spMkLst>
        </pc:spChg>
        <pc:picChg chg="add mod">
          <ac:chgData name="Andrew Beatty" userId="b3294954-d4b5-4a40-95d7-bd84a7c4023c" providerId="ADAL" clId="{757885C9-9FE3-45CD-ABBC-524B6E1CDFB8}" dt="2021-03-12T17:19:01.897" v="213" actId="1076"/>
          <ac:picMkLst>
            <pc:docMk/>
            <pc:sldMk cId="4219233715" sldId="264"/>
            <ac:picMk id="7" creationId="{9EA5706B-276A-4B8A-B4A3-A2FAF74156BF}"/>
          </ac:picMkLst>
        </pc:picChg>
        <pc:picChg chg="del">
          <ac:chgData name="Andrew Beatty" userId="b3294954-d4b5-4a40-95d7-bd84a7c4023c" providerId="ADAL" clId="{757885C9-9FE3-45CD-ABBC-524B6E1CDFB8}" dt="2021-03-14T12:05:35.025" v="510"/>
          <ac:picMkLst>
            <pc:docMk/>
            <pc:sldMk cId="4219233715" sldId="264"/>
            <ac:picMk id="8" creationId="{5519AF0A-ECA4-4A3C-AA65-8E9900B52AB0}"/>
          </ac:picMkLst>
        </pc:picChg>
        <pc:picChg chg="add mod">
          <ac:chgData name="Andrew Beatty" userId="b3294954-d4b5-4a40-95d7-bd84a7c4023c" providerId="ADAL" clId="{757885C9-9FE3-45CD-ABBC-524B6E1CDFB8}" dt="2021-03-12T17:19:05.394" v="214" actId="1076"/>
          <ac:picMkLst>
            <pc:docMk/>
            <pc:sldMk cId="4219233715" sldId="264"/>
            <ac:picMk id="11" creationId="{643DDD11-E196-4678-9B67-19EF56CF5D32}"/>
          </ac:picMkLst>
        </pc:picChg>
        <pc:picChg chg="add del mod">
          <ac:chgData name="Andrew Beatty" userId="b3294954-d4b5-4a40-95d7-bd84a7c4023c" providerId="ADAL" clId="{757885C9-9FE3-45CD-ABBC-524B6E1CDFB8}" dt="2021-03-14T12:43:41.966" v="718"/>
          <ac:picMkLst>
            <pc:docMk/>
            <pc:sldMk cId="4219233715" sldId="264"/>
            <ac:picMk id="25" creationId="{9E9FF606-209F-40DB-95B3-8693431F0C75}"/>
          </ac:picMkLst>
        </pc:picChg>
        <pc:picChg chg="add mod">
          <ac:chgData name="Andrew Beatty" userId="b3294954-d4b5-4a40-95d7-bd84a7c4023c" providerId="ADAL" clId="{757885C9-9FE3-45CD-ABBC-524B6E1CDFB8}" dt="2021-03-14T12:48:04.862" v="720"/>
          <ac:picMkLst>
            <pc:docMk/>
            <pc:sldMk cId="4219233715" sldId="264"/>
            <ac:picMk id="26" creationId="{5E7482AE-48C5-4EBB-9B3F-788D7BC76263}"/>
          </ac:picMkLst>
        </pc:picChg>
        <pc:cxnChg chg="add">
          <ac:chgData name="Andrew Beatty" userId="b3294954-d4b5-4a40-95d7-bd84a7c4023c" providerId="ADAL" clId="{757885C9-9FE3-45CD-ABBC-524B6E1CDFB8}" dt="2021-03-12T17:20:04.777" v="222" actId="11529"/>
          <ac:cxnSpMkLst>
            <pc:docMk/>
            <pc:sldMk cId="4219233715" sldId="264"/>
            <ac:cxnSpMk id="14" creationId="{89DE8E0F-5ED6-4758-B144-9F70C9F1DE1E}"/>
          </ac:cxnSpMkLst>
        </pc:cxnChg>
        <pc:cxnChg chg="add">
          <ac:chgData name="Andrew Beatty" userId="b3294954-d4b5-4a40-95d7-bd84a7c4023c" providerId="ADAL" clId="{757885C9-9FE3-45CD-ABBC-524B6E1CDFB8}" dt="2021-03-12T17:20:38.137" v="232" actId="11529"/>
          <ac:cxnSpMkLst>
            <pc:docMk/>
            <pc:sldMk cId="4219233715" sldId="264"/>
            <ac:cxnSpMk id="17" creationId="{E056CDD4-189A-41BD-B74E-92A1E0E1E573}"/>
          </ac:cxnSpMkLst>
        </pc:cxnChg>
        <pc:cxnChg chg="add">
          <ac:chgData name="Andrew Beatty" userId="b3294954-d4b5-4a40-95d7-bd84a7c4023c" providerId="ADAL" clId="{757885C9-9FE3-45CD-ABBC-524B6E1CDFB8}" dt="2021-03-12T17:21:04.253" v="235" actId="11529"/>
          <ac:cxnSpMkLst>
            <pc:docMk/>
            <pc:sldMk cId="4219233715" sldId="264"/>
            <ac:cxnSpMk id="20" creationId="{FD450490-E8CD-4291-AD17-58CCFA3EB1F0}"/>
          </ac:cxnSpMkLst>
        </pc:cxnChg>
        <pc:cxnChg chg="add mod">
          <ac:chgData name="Andrew Beatty" userId="b3294954-d4b5-4a40-95d7-bd84a7c4023c" providerId="ADAL" clId="{757885C9-9FE3-45CD-ABBC-524B6E1CDFB8}" dt="2021-03-12T17:22:40.557" v="328" actId="14100"/>
          <ac:cxnSpMkLst>
            <pc:docMk/>
            <pc:sldMk cId="4219233715" sldId="264"/>
            <ac:cxnSpMk id="22" creationId="{3D242D2E-C74B-49C5-BE7E-6D2D4091EFE3}"/>
          </ac:cxnSpMkLst>
        </pc:cxnChg>
      </pc:sldChg>
      <pc:sldChg chg="addSp delSp modSp modTransition modAnim">
        <pc:chgData name="Andrew Beatty" userId="b3294954-d4b5-4a40-95d7-bd84a7c4023c" providerId="ADAL" clId="{757885C9-9FE3-45CD-ABBC-524B6E1CDFB8}" dt="2021-03-14T13:15:47.665" v="732"/>
        <pc:sldMkLst>
          <pc:docMk/>
          <pc:sldMk cId="1096342370" sldId="268"/>
        </pc:sldMkLst>
        <pc:picChg chg="add mod">
          <ac:chgData name="Andrew Beatty" userId="b3294954-d4b5-4a40-95d7-bd84a7c4023c" providerId="ADAL" clId="{757885C9-9FE3-45CD-ABBC-524B6E1CDFB8}" dt="2021-03-14T13:15:47.665" v="732"/>
          <ac:picMkLst>
            <pc:docMk/>
            <pc:sldMk cId="1096342370" sldId="268"/>
            <ac:picMk id="3" creationId="{EAABD7F9-74B1-4768-A87F-9E853C015C2B}"/>
          </ac:picMkLst>
        </pc:picChg>
        <pc:picChg chg="del">
          <ac:chgData name="Andrew Beatty" userId="b3294954-d4b5-4a40-95d7-bd84a7c4023c" providerId="ADAL" clId="{757885C9-9FE3-45CD-ABBC-524B6E1CDFB8}" dt="2021-03-14T12:05:35.025" v="510"/>
          <ac:picMkLst>
            <pc:docMk/>
            <pc:sldMk cId="1096342370" sldId="268"/>
            <ac:picMk id="5" creationId="{CD9314FD-1948-46D4-8E49-89CF69EC23F5}"/>
          </ac:picMkLst>
        </pc:picChg>
      </pc:sldChg>
      <pc:sldChg chg="addSp delSp modSp mod ord modTransition delAnim modAnim">
        <pc:chgData name="Andrew Beatty" userId="b3294954-d4b5-4a40-95d7-bd84a7c4023c" providerId="ADAL" clId="{757885C9-9FE3-45CD-ABBC-524B6E1CDFB8}" dt="2021-03-14T12:58:46.571" v="726"/>
        <pc:sldMkLst>
          <pc:docMk/>
          <pc:sldMk cId="2761076171" sldId="276"/>
        </pc:sldMkLst>
        <pc:picChg chg="add mod">
          <ac:chgData name="Andrew Beatty" userId="b3294954-d4b5-4a40-95d7-bd84a7c4023c" providerId="ADAL" clId="{757885C9-9FE3-45CD-ABBC-524B6E1CDFB8}" dt="2021-03-14T12:58:46.571" v="726"/>
          <ac:picMkLst>
            <pc:docMk/>
            <pc:sldMk cId="2761076171" sldId="276"/>
            <ac:picMk id="2" creationId="{BDE79ADF-5D81-43BE-84FB-1578EA906311}"/>
          </ac:picMkLst>
        </pc:picChg>
        <pc:picChg chg="del">
          <ac:chgData name="Andrew Beatty" userId="b3294954-d4b5-4a40-95d7-bd84a7c4023c" providerId="ADAL" clId="{757885C9-9FE3-45CD-ABBC-524B6E1CDFB8}" dt="2021-03-14T12:54:22.770" v="723" actId="478"/>
          <ac:picMkLst>
            <pc:docMk/>
            <pc:sldMk cId="2761076171" sldId="276"/>
            <ac:picMk id="3" creationId="{DDD9DBF8-7F5E-4CC8-8C31-95F7CD8AF94E}"/>
          </ac:picMkLst>
        </pc:picChg>
      </pc:sldChg>
      <pc:sldChg chg="addSp delSp modSp new mod modTransition modAnim">
        <pc:chgData name="Andrew Beatty" userId="b3294954-d4b5-4a40-95d7-bd84a7c4023c" providerId="ADAL" clId="{757885C9-9FE3-45CD-ABBC-524B6E1CDFB8}" dt="2021-03-14T12:48:04.862" v="720"/>
        <pc:sldMkLst>
          <pc:docMk/>
          <pc:sldMk cId="4226941907" sldId="277"/>
        </pc:sldMkLst>
        <pc:spChg chg="mod">
          <ac:chgData name="Andrew Beatty" userId="b3294954-d4b5-4a40-95d7-bd84a7c4023c" providerId="ADAL" clId="{757885C9-9FE3-45CD-ABBC-524B6E1CDFB8}" dt="2021-03-12T17:23:51.871" v="347" actId="20577"/>
          <ac:spMkLst>
            <pc:docMk/>
            <pc:sldMk cId="4226941907" sldId="277"/>
            <ac:spMk id="2" creationId="{65125BA7-85E1-4E1B-81F2-A7AE84A7043F}"/>
          </ac:spMkLst>
        </pc:spChg>
        <pc:spChg chg="del">
          <ac:chgData name="Andrew Beatty" userId="b3294954-d4b5-4a40-95d7-bd84a7c4023c" providerId="ADAL" clId="{757885C9-9FE3-45CD-ABBC-524B6E1CDFB8}" dt="2021-03-12T17:24:32.314" v="348" actId="931"/>
          <ac:spMkLst>
            <pc:docMk/>
            <pc:sldMk cId="4226941907" sldId="277"/>
            <ac:spMk id="3" creationId="{F88E7BF6-5D46-43F3-959E-18408F9CC8CD}"/>
          </ac:spMkLst>
        </pc:spChg>
        <pc:spChg chg="add mod">
          <ac:chgData name="Andrew Beatty" userId="b3294954-d4b5-4a40-95d7-bd84a7c4023c" providerId="ADAL" clId="{757885C9-9FE3-45CD-ABBC-524B6E1CDFB8}" dt="2021-03-12T17:28:48.769" v="413" actId="1076"/>
          <ac:spMkLst>
            <pc:docMk/>
            <pc:sldMk cId="4226941907" sldId="277"/>
            <ac:spMk id="6" creationId="{C67740AC-4628-465C-840B-7213E8224203}"/>
          </ac:spMkLst>
        </pc:spChg>
        <pc:spChg chg="add mod">
          <ac:chgData name="Andrew Beatty" userId="b3294954-d4b5-4a40-95d7-bd84a7c4023c" providerId="ADAL" clId="{757885C9-9FE3-45CD-ABBC-524B6E1CDFB8}" dt="2021-03-14T12:42:19.123" v="714" actId="1076"/>
          <ac:spMkLst>
            <pc:docMk/>
            <pc:sldMk cId="4226941907" sldId="277"/>
            <ac:spMk id="10" creationId="{7BAED88E-BBB0-49AD-AB0D-4BCB6086D14D}"/>
          </ac:spMkLst>
        </pc:spChg>
        <pc:picChg chg="add mod">
          <ac:chgData name="Andrew Beatty" userId="b3294954-d4b5-4a40-95d7-bd84a7c4023c" providerId="ADAL" clId="{757885C9-9FE3-45CD-ABBC-524B6E1CDFB8}" dt="2021-03-14T12:42:13.509" v="712" actId="1076"/>
          <ac:picMkLst>
            <pc:docMk/>
            <pc:sldMk cId="4226941907" sldId="277"/>
            <ac:picMk id="5" creationId="{EA864E1B-03FE-4A5B-8628-42434F95D205}"/>
          </ac:picMkLst>
        </pc:picChg>
        <pc:picChg chg="add del mod">
          <ac:chgData name="Andrew Beatty" userId="b3294954-d4b5-4a40-95d7-bd84a7c4023c" providerId="ADAL" clId="{757885C9-9FE3-45CD-ABBC-524B6E1CDFB8}" dt="2021-03-14T12:42:57.770" v="716"/>
          <ac:picMkLst>
            <pc:docMk/>
            <pc:sldMk cId="4226941907" sldId="277"/>
            <ac:picMk id="9" creationId="{9D2B5494-B65C-49CD-824B-39B6492C36C9}"/>
          </ac:picMkLst>
        </pc:picChg>
        <pc:picChg chg="add mod">
          <ac:chgData name="Andrew Beatty" userId="b3294954-d4b5-4a40-95d7-bd84a7c4023c" providerId="ADAL" clId="{757885C9-9FE3-45CD-ABBC-524B6E1CDFB8}" dt="2021-03-14T12:48:04.862" v="720"/>
          <ac:picMkLst>
            <pc:docMk/>
            <pc:sldMk cId="4226941907" sldId="277"/>
            <ac:picMk id="13" creationId="{F6500FC3-965A-4628-A520-95344F08B5D8}"/>
          </ac:picMkLst>
        </pc:picChg>
        <pc:cxnChg chg="add">
          <ac:chgData name="Andrew Beatty" userId="b3294954-d4b5-4a40-95d7-bd84a7c4023c" providerId="ADAL" clId="{757885C9-9FE3-45CD-ABBC-524B6E1CDFB8}" dt="2021-03-12T17:28:58.234" v="414" actId="11529"/>
          <ac:cxnSpMkLst>
            <pc:docMk/>
            <pc:sldMk cId="4226941907" sldId="277"/>
            <ac:cxnSpMk id="8" creationId="{0715389B-EB52-412C-9CBF-0DF22EC5BEE9}"/>
          </ac:cxnSpMkLst>
        </pc:cxnChg>
        <pc:cxnChg chg="add">
          <ac:chgData name="Andrew Beatty" userId="b3294954-d4b5-4a40-95d7-bd84a7c4023c" providerId="ADAL" clId="{757885C9-9FE3-45CD-ABBC-524B6E1CDFB8}" dt="2021-03-14T12:42:31.767" v="715" actId="11529"/>
          <ac:cxnSpMkLst>
            <pc:docMk/>
            <pc:sldMk cId="4226941907" sldId="277"/>
            <ac:cxnSpMk id="12" creationId="{13DE7BA2-B5B0-4C4F-A80E-66D3C01D40C2}"/>
          </ac:cxnSpMkLst>
        </pc:cxnChg>
      </pc:sldChg>
      <pc:sldChg chg="addSp delSp modSp new mod modTransition delAnim modAnim">
        <pc:chgData name="Andrew Beatty" userId="b3294954-d4b5-4a40-95d7-bd84a7c4023c" providerId="ADAL" clId="{757885C9-9FE3-45CD-ABBC-524B6E1CDFB8}" dt="2021-03-14T13:00:30.709" v="727"/>
        <pc:sldMkLst>
          <pc:docMk/>
          <pc:sldMk cId="1586812226" sldId="278"/>
        </pc:sldMkLst>
        <pc:spChg chg="mod">
          <ac:chgData name="Andrew Beatty" userId="b3294954-d4b5-4a40-95d7-bd84a7c4023c" providerId="ADAL" clId="{757885C9-9FE3-45CD-ABBC-524B6E1CDFB8}" dt="2021-03-12T17:26:46.717" v="383" actId="20577"/>
          <ac:spMkLst>
            <pc:docMk/>
            <pc:sldMk cId="1586812226" sldId="278"/>
            <ac:spMk id="2" creationId="{6C20C811-EBCF-4253-A530-A408AFC8FE94}"/>
          </ac:spMkLst>
        </pc:spChg>
        <pc:spChg chg="del">
          <ac:chgData name="Andrew Beatty" userId="b3294954-d4b5-4a40-95d7-bd84a7c4023c" providerId="ADAL" clId="{757885C9-9FE3-45CD-ABBC-524B6E1CDFB8}" dt="2021-03-12T17:26:58.658" v="384" actId="931"/>
          <ac:spMkLst>
            <pc:docMk/>
            <pc:sldMk cId="1586812226" sldId="278"/>
            <ac:spMk id="3" creationId="{B4480A23-AA9F-47BC-BA87-0CA2FB2077AB}"/>
          </ac:spMkLst>
        </pc:spChg>
        <pc:spChg chg="add mod">
          <ac:chgData name="Andrew Beatty" userId="b3294954-d4b5-4a40-95d7-bd84a7c4023c" providerId="ADAL" clId="{757885C9-9FE3-45CD-ABBC-524B6E1CDFB8}" dt="2021-03-12T17:30:17.198" v="508" actId="14100"/>
          <ac:spMkLst>
            <pc:docMk/>
            <pc:sldMk cId="1586812226" sldId="278"/>
            <ac:spMk id="6" creationId="{D38EC90B-0ECE-41CB-BEF8-6E42108B0D0A}"/>
          </ac:spMkLst>
        </pc:spChg>
        <pc:picChg chg="add mod">
          <ac:chgData name="Andrew Beatty" userId="b3294954-d4b5-4a40-95d7-bd84a7c4023c" providerId="ADAL" clId="{757885C9-9FE3-45CD-ABBC-524B6E1CDFB8}" dt="2021-03-12T17:27:11.524" v="386" actId="1076"/>
          <ac:picMkLst>
            <pc:docMk/>
            <pc:sldMk cId="1586812226" sldId="278"/>
            <ac:picMk id="5" creationId="{3C596102-31F0-471E-A95B-024854F21A89}"/>
          </ac:picMkLst>
        </pc:picChg>
        <pc:picChg chg="add del mod">
          <ac:chgData name="Andrew Beatty" userId="b3294954-d4b5-4a40-95d7-bd84a7c4023c" providerId="ADAL" clId="{757885C9-9FE3-45CD-ABBC-524B6E1CDFB8}" dt="2021-03-14T13:00:30.709" v="727"/>
          <ac:picMkLst>
            <pc:docMk/>
            <pc:sldMk cId="1586812226" sldId="278"/>
            <ac:picMk id="7" creationId="{C5D38433-8712-4FFD-A42C-876806B678FF}"/>
          </ac:picMkLst>
        </pc:picChg>
        <pc:picChg chg="add del mod">
          <ac:chgData name="Andrew Beatty" userId="b3294954-d4b5-4a40-95d7-bd84a7c4023c" providerId="ADAL" clId="{757885C9-9FE3-45CD-ABBC-524B6E1CDFB8}" dt="2021-03-14T12:54:01.991" v="722" actId="478"/>
          <ac:picMkLst>
            <pc:docMk/>
            <pc:sldMk cId="1586812226" sldId="278"/>
            <ac:picMk id="8" creationId="{685B3573-1375-486F-BD59-301865A3FF71}"/>
          </ac:picMkLst>
        </pc:picChg>
        <pc:picChg chg="add mod">
          <ac:chgData name="Andrew Beatty" userId="b3294954-d4b5-4a40-95d7-bd84a7c4023c" providerId="ADAL" clId="{757885C9-9FE3-45CD-ABBC-524B6E1CDFB8}" dt="2021-03-14T13:00:30.709" v="727"/>
          <ac:picMkLst>
            <pc:docMk/>
            <pc:sldMk cId="1586812226" sldId="278"/>
            <ac:picMk id="9" creationId="{974BB1B6-06CB-4297-A7FC-4669FDC7C0FE}"/>
          </ac:picMkLst>
        </pc:picChg>
      </pc:sldChg>
      <pc:sldChg chg="addSp delSp modSp new mod modTransition">
        <pc:chgData name="Andrew Beatty" userId="b3294954-d4b5-4a40-95d7-bd84a7c4023c" providerId="ADAL" clId="{757885C9-9FE3-45CD-ABBC-524B6E1CDFB8}" dt="2021-03-14T12:48:04.862" v="720"/>
        <pc:sldMkLst>
          <pc:docMk/>
          <pc:sldMk cId="1783750208" sldId="279"/>
        </pc:sldMkLst>
        <pc:spChg chg="mod">
          <ac:chgData name="Andrew Beatty" userId="b3294954-d4b5-4a40-95d7-bd84a7c4023c" providerId="ADAL" clId="{757885C9-9FE3-45CD-ABBC-524B6E1CDFB8}" dt="2021-03-14T12:36:59.352" v="556" actId="20577"/>
          <ac:spMkLst>
            <pc:docMk/>
            <pc:sldMk cId="1783750208" sldId="279"/>
            <ac:spMk id="2" creationId="{28D37113-4CA1-4B6D-8363-40D162A369A9}"/>
          </ac:spMkLst>
        </pc:spChg>
        <pc:spChg chg="del">
          <ac:chgData name="Andrew Beatty" userId="b3294954-d4b5-4a40-95d7-bd84a7c4023c" providerId="ADAL" clId="{757885C9-9FE3-45CD-ABBC-524B6E1CDFB8}" dt="2021-03-14T12:37:07.864" v="557" actId="478"/>
          <ac:spMkLst>
            <pc:docMk/>
            <pc:sldMk cId="1783750208" sldId="279"/>
            <ac:spMk id="3" creationId="{ABB35B9B-D1C9-47FF-8784-DAEE7BA7AE84}"/>
          </ac:spMkLst>
        </pc:spChg>
        <pc:spChg chg="add mod">
          <ac:chgData name="Andrew Beatty" userId="b3294954-d4b5-4a40-95d7-bd84a7c4023c" providerId="ADAL" clId="{757885C9-9FE3-45CD-ABBC-524B6E1CDFB8}" dt="2021-03-14T12:39:03.142" v="574" actId="1076"/>
          <ac:spMkLst>
            <pc:docMk/>
            <pc:sldMk cId="1783750208" sldId="279"/>
            <ac:spMk id="8" creationId="{CFE067A1-2DE2-49E7-A3D6-026B9953C727}"/>
          </ac:spMkLst>
        </pc:spChg>
        <pc:spChg chg="add mod">
          <ac:chgData name="Andrew Beatty" userId="b3294954-d4b5-4a40-95d7-bd84a7c4023c" providerId="ADAL" clId="{757885C9-9FE3-45CD-ABBC-524B6E1CDFB8}" dt="2021-03-14T12:39:34.406" v="603" actId="20577"/>
          <ac:spMkLst>
            <pc:docMk/>
            <pc:sldMk cId="1783750208" sldId="279"/>
            <ac:spMk id="9" creationId="{CCD6986C-5CED-4296-8582-6B96433DE488}"/>
          </ac:spMkLst>
        </pc:spChg>
        <pc:spChg chg="add mod">
          <ac:chgData name="Andrew Beatty" userId="b3294954-d4b5-4a40-95d7-bd84a7c4023c" providerId="ADAL" clId="{757885C9-9FE3-45CD-ABBC-524B6E1CDFB8}" dt="2021-03-14T12:41:19.491" v="708" actId="14100"/>
          <ac:spMkLst>
            <pc:docMk/>
            <pc:sldMk cId="1783750208" sldId="279"/>
            <ac:spMk id="10" creationId="{A0AC0C6C-FFCA-4775-90DC-F0D6295F55F8}"/>
          </ac:spMkLst>
        </pc:spChg>
        <pc:picChg chg="add del mod">
          <ac:chgData name="Andrew Beatty" userId="b3294954-d4b5-4a40-95d7-bd84a7c4023c" providerId="ADAL" clId="{757885C9-9FE3-45CD-ABBC-524B6E1CDFB8}" dt="2021-03-14T12:38:13.615" v="564" actId="478"/>
          <ac:picMkLst>
            <pc:docMk/>
            <pc:sldMk cId="1783750208" sldId="279"/>
            <ac:picMk id="5" creationId="{BAB3D6A9-5509-46FA-A525-1740DDB9ADD8}"/>
          </ac:picMkLst>
        </pc:picChg>
        <pc:picChg chg="add mod">
          <ac:chgData name="Andrew Beatty" userId="b3294954-d4b5-4a40-95d7-bd84a7c4023c" providerId="ADAL" clId="{757885C9-9FE3-45CD-ABBC-524B6E1CDFB8}" dt="2021-03-14T12:38:47.333" v="572" actId="1076"/>
          <ac:picMkLst>
            <pc:docMk/>
            <pc:sldMk cId="1783750208" sldId="279"/>
            <ac:picMk id="7" creationId="{B6B191C4-AD0D-4918-A5B4-D60C859EA5A1}"/>
          </ac:picMkLst>
        </pc:picChg>
        <pc:picChg chg="add mod">
          <ac:chgData name="Andrew Beatty" userId="b3294954-d4b5-4a40-95d7-bd84a7c4023c" providerId="ADAL" clId="{757885C9-9FE3-45CD-ABBC-524B6E1CDFB8}" dt="2021-03-14T12:48:04.862" v="720"/>
          <ac:picMkLst>
            <pc:docMk/>
            <pc:sldMk cId="1783750208" sldId="279"/>
            <ac:picMk id="17" creationId="{68A4C4D4-DFEA-4525-AC02-4EA3990E0B64}"/>
          </ac:picMkLst>
        </pc:picChg>
        <pc:cxnChg chg="add">
          <ac:chgData name="Andrew Beatty" userId="b3294954-d4b5-4a40-95d7-bd84a7c4023c" providerId="ADAL" clId="{757885C9-9FE3-45CD-ABBC-524B6E1CDFB8}" dt="2021-03-14T12:41:27.009" v="709" actId="11529"/>
          <ac:cxnSpMkLst>
            <pc:docMk/>
            <pc:sldMk cId="1783750208" sldId="279"/>
            <ac:cxnSpMk id="12" creationId="{E297F307-DA19-464D-8575-B428D572523B}"/>
          </ac:cxnSpMkLst>
        </pc:cxnChg>
        <pc:cxnChg chg="add">
          <ac:chgData name="Andrew Beatty" userId="b3294954-d4b5-4a40-95d7-bd84a7c4023c" providerId="ADAL" clId="{757885C9-9FE3-45CD-ABBC-524B6E1CDFB8}" dt="2021-03-14T12:41:37.736" v="710" actId="11529"/>
          <ac:cxnSpMkLst>
            <pc:docMk/>
            <pc:sldMk cId="1783750208" sldId="279"/>
            <ac:cxnSpMk id="14" creationId="{C3EBA927-7C43-46FA-845D-6431043BF857}"/>
          </ac:cxnSpMkLst>
        </pc:cxnChg>
        <pc:cxnChg chg="add">
          <ac:chgData name="Andrew Beatty" userId="b3294954-d4b5-4a40-95d7-bd84a7c4023c" providerId="ADAL" clId="{757885C9-9FE3-45CD-ABBC-524B6E1CDFB8}" dt="2021-03-14T12:41:47.427" v="711" actId="11529"/>
          <ac:cxnSpMkLst>
            <pc:docMk/>
            <pc:sldMk cId="1783750208" sldId="279"/>
            <ac:cxnSpMk id="16" creationId="{F82F3551-385A-45D6-8176-6CC4015BC046}"/>
          </ac:cxnSpMkLst>
        </pc:cxnChg>
      </pc:sldChg>
      <pc:sldChg chg="addSp delSp modSp new mod modTransition modAnim">
        <pc:chgData name="Andrew Beatty" userId="b3294954-d4b5-4a40-95d7-bd84a7c4023c" providerId="ADAL" clId="{757885C9-9FE3-45CD-ABBC-524B6E1CDFB8}" dt="2021-03-14T13:15:09.994" v="731"/>
        <pc:sldMkLst>
          <pc:docMk/>
          <pc:sldMk cId="2710533096" sldId="280"/>
        </pc:sldMkLst>
        <pc:spChg chg="del">
          <ac:chgData name="Andrew Beatty" userId="b3294954-d4b5-4a40-95d7-bd84a7c4023c" providerId="ADAL" clId="{757885C9-9FE3-45CD-ABBC-524B6E1CDFB8}" dt="2021-03-14T13:00:43.132" v="729" actId="478"/>
          <ac:spMkLst>
            <pc:docMk/>
            <pc:sldMk cId="2710533096" sldId="280"/>
            <ac:spMk id="2" creationId="{23E1B2E5-672D-4855-8C13-480B5442F20F}"/>
          </ac:spMkLst>
        </pc:spChg>
        <pc:spChg chg="del">
          <ac:chgData name="Andrew Beatty" userId="b3294954-d4b5-4a40-95d7-bd84a7c4023c" providerId="ADAL" clId="{757885C9-9FE3-45CD-ABBC-524B6E1CDFB8}" dt="2021-03-14T13:00:44.565" v="730" actId="478"/>
          <ac:spMkLst>
            <pc:docMk/>
            <pc:sldMk cId="2710533096" sldId="280"/>
            <ac:spMk id="3" creationId="{2615908E-A1BD-4FFD-AFE1-38F808C0B682}"/>
          </ac:spMkLst>
        </pc:spChg>
        <pc:picChg chg="add mod">
          <ac:chgData name="Andrew Beatty" userId="b3294954-d4b5-4a40-95d7-bd84a7c4023c" providerId="ADAL" clId="{757885C9-9FE3-45CD-ABBC-524B6E1CDFB8}" dt="2021-03-14T13:15:09.994" v="731"/>
          <ac:picMkLst>
            <pc:docMk/>
            <pc:sldMk cId="2710533096" sldId="280"/>
            <ac:picMk id="4" creationId="{CD2FD248-4CA7-45C9-803E-DF024BBBC093}"/>
          </ac:picMkLst>
        </pc:picChg>
      </pc:sldChg>
    </pc:docChg>
  </pc:docChgLst>
  <pc:docChgLst>
    <pc:chgData name="Andrew Beatty" userId="b3294954-d4b5-4a40-95d7-bd84a7c4023c" providerId="ADAL" clId="{5DC3902B-9AE0-4498-94E2-4FD22E347AF7}"/>
    <pc:docChg chg="custSel modSld">
      <pc:chgData name="Andrew Beatty" userId="b3294954-d4b5-4a40-95d7-bd84a7c4023c" providerId="ADAL" clId="{5DC3902B-9AE0-4498-94E2-4FD22E347AF7}" dt="2021-03-22T20:02:40.584" v="3" actId="478"/>
      <pc:docMkLst>
        <pc:docMk/>
      </pc:docMkLst>
      <pc:sldChg chg="delSp modTransition modAnim">
        <pc:chgData name="Andrew Beatty" userId="b3294954-d4b5-4a40-95d7-bd84a7c4023c" providerId="ADAL" clId="{5DC3902B-9AE0-4498-94E2-4FD22E347AF7}" dt="2021-03-22T20:02:25.811" v="1"/>
        <pc:sldMkLst>
          <pc:docMk/>
          <pc:sldMk cId="1857251170" sldId="256"/>
        </pc:sldMkLst>
        <pc:picChg chg="del">
          <ac:chgData name="Andrew Beatty" userId="b3294954-d4b5-4a40-95d7-bd84a7c4023c" providerId="ADAL" clId="{5DC3902B-9AE0-4498-94E2-4FD22E347AF7}" dt="2021-03-22T20:02:25.811" v="1"/>
          <ac:picMkLst>
            <pc:docMk/>
            <pc:sldMk cId="1857251170" sldId="256"/>
            <ac:picMk id="5" creationId="{10FAF1C4-13F1-4755-BD73-24E4313C55B9}"/>
          </ac:picMkLst>
        </pc:picChg>
      </pc:sldChg>
      <pc:sldChg chg="delSp modTransition modAnim">
        <pc:chgData name="Andrew Beatty" userId="b3294954-d4b5-4a40-95d7-bd84a7c4023c" providerId="ADAL" clId="{5DC3902B-9AE0-4498-94E2-4FD22E347AF7}" dt="2021-03-22T20:02:25.811" v="1"/>
        <pc:sldMkLst>
          <pc:docMk/>
          <pc:sldMk cId="4219233715" sldId="264"/>
        </pc:sldMkLst>
        <pc:picChg chg="del">
          <ac:chgData name="Andrew Beatty" userId="b3294954-d4b5-4a40-95d7-bd84a7c4023c" providerId="ADAL" clId="{5DC3902B-9AE0-4498-94E2-4FD22E347AF7}" dt="2021-03-22T20:02:25.811" v="1"/>
          <ac:picMkLst>
            <pc:docMk/>
            <pc:sldMk cId="4219233715" sldId="264"/>
            <ac:picMk id="26" creationId="{5E7482AE-48C5-4EBB-9B3F-788D7BC76263}"/>
          </ac:picMkLst>
        </pc:picChg>
      </pc:sldChg>
      <pc:sldChg chg="delSp modTransition modAnim">
        <pc:chgData name="Andrew Beatty" userId="b3294954-d4b5-4a40-95d7-bd84a7c4023c" providerId="ADAL" clId="{5DC3902B-9AE0-4498-94E2-4FD22E347AF7}" dt="2021-03-22T20:02:25.811" v="1"/>
        <pc:sldMkLst>
          <pc:docMk/>
          <pc:sldMk cId="1096342370" sldId="268"/>
        </pc:sldMkLst>
        <pc:picChg chg="del">
          <ac:chgData name="Andrew Beatty" userId="b3294954-d4b5-4a40-95d7-bd84a7c4023c" providerId="ADAL" clId="{5DC3902B-9AE0-4498-94E2-4FD22E347AF7}" dt="2021-03-22T20:02:25.811" v="1"/>
          <ac:picMkLst>
            <pc:docMk/>
            <pc:sldMk cId="1096342370" sldId="268"/>
            <ac:picMk id="3" creationId="{EAABD7F9-74B1-4768-A87F-9E853C015C2B}"/>
          </ac:picMkLst>
        </pc:picChg>
      </pc:sldChg>
      <pc:sldChg chg="delSp mod modTransition delAnim">
        <pc:chgData name="Andrew Beatty" userId="b3294954-d4b5-4a40-95d7-bd84a7c4023c" providerId="ADAL" clId="{5DC3902B-9AE0-4498-94E2-4FD22E347AF7}" dt="2021-03-22T20:02:34.192" v="2" actId="478"/>
        <pc:sldMkLst>
          <pc:docMk/>
          <pc:sldMk cId="2761076171" sldId="276"/>
        </pc:sldMkLst>
        <pc:picChg chg="del">
          <ac:chgData name="Andrew Beatty" userId="b3294954-d4b5-4a40-95d7-bd84a7c4023c" providerId="ADAL" clId="{5DC3902B-9AE0-4498-94E2-4FD22E347AF7}" dt="2021-03-22T20:02:34.192" v="2" actId="478"/>
          <ac:picMkLst>
            <pc:docMk/>
            <pc:sldMk cId="2761076171" sldId="276"/>
            <ac:picMk id="2" creationId="{BDE79ADF-5D81-43BE-84FB-1578EA906311}"/>
          </ac:picMkLst>
        </pc:picChg>
      </pc:sldChg>
      <pc:sldChg chg="delSp modTransition modAnim">
        <pc:chgData name="Andrew Beatty" userId="b3294954-d4b5-4a40-95d7-bd84a7c4023c" providerId="ADAL" clId="{5DC3902B-9AE0-4498-94E2-4FD22E347AF7}" dt="2021-03-22T20:02:25.811" v="1"/>
        <pc:sldMkLst>
          <pc:docMk/>
          <pc:sldMk cId="4226941907" sldId="277"/>
        </pc:sldMkLst>
        <pc:picChg chg="del">
          <ac:chgData name="Andrew Beatty" userId="b3294954-d4b5-4a40-95d7-bd84a7c4023c" providerId="ADAL" clId="{5DC3902B-9AE0-4498-94E2-4FD22E347AF7}" dt="2021-03-22T20:02:25.811" v="1"/>
          <ac:picMkLst>
            <pc:docMk/>
            <pc:sldMk cId="4226941907" sldId="277"/>
            <ac:picMk id="13" creationId="{F6500FC3-965A-4628-A520-95344F08B5D8}"/>
          </ac:picMkLst>
        </pc:picChg>
      </pc:sldChg>
      <pc:sldChg chg="delSp modTransition modAnim">
        <pc:chgData name="Andrew Beatty" userId="b3294954-d4b5-4a40-95d7-bd84a7c4023c" providerId="ADAL" clId="{5DC3902B-9AE0-4498-94E2-4FD22E347AF7}" dt="2021-03-22T20:02:25.811" v="1"/>
        <pc:sldMkLst>
          <pc:docMk/>
          <pc:sldMk cId="1586812226" sldId="278"/>
        </pc:sldMkLst>
        <pc:picChg chg="del">
          <ac:chgData name="Andrew Beatty" userId="b3294954-d4b5-4a40-95d7-bd84a7c4023c" providerId="ADAL" clId="{5DC3902B-9AE0-4498-94E2-4FD22E347AF7}" dt="2021-03-22T20:02:25.811" v="1"/>
          <ac:picMkLst>
            <pc:docMk/>
            <pc:sldMk cId="1586812226" sldId="278"/>
            <ac:picMk id="9" creationId="{974BB1B6-06CB-4297-A7FC-4669FDC7C0FE}"/>
          </ac:picMkLst>
        </pc:picChg>
      </pc:sldChg>
      <pc:sldChg chg="delSp modTransition modAnim">
        <pc:chgData name="Andrew Beatty" userId="b3294954-d4b5-4a40-95d7-bd84a7c4023c" providerId="ADAL" clId="{5DC3902B-9AE0-4498-94E2-4FD22E347AF7}" dt="2021-03-22T20:02:25.811" v="1"/>
        <pc:sldMkLst>
          <pc:docMk/>
          <pc:sldMk cId="1783750208" sldId="279"/>
        </pc:sldMkLst>
        <pc:picChg chg="del">
          <ac:chgData name="Andrew Beatty" userId="b3294954-d4b5-4a40-95d7-bd84a7c4023c" providerId="ADAL" clId="{5DC3902B-9AE0-4498-94E2-4FD22E347AF7}" dt="2021-03-22T20:02:25.811" v="1"/>
          <ac:picMkLst>
            <pc:docMk/>
            <pc:sldMk cId="1783750208" sldId="279"/>
            <ac:picMk id="17" creationId="{68A4C4D4-DFEA-4525-AC02-4EA3990E0B64}"/>
          </ac:picMkLst>
        </pc:picChg>
      </pc:sldChg>
      <pc:sldChg chg="delSp mod modTransition delAnim">
        <pc:chgData name="Andrew Beatty" userId="b3294954-d4b5-4a40-95d7-bd84a7c4023c" providerId="ADAL" clId="{5DC3902B-9AE0-4498-94E2-4FD22E347AF7}" dt="2021-03-22T20:02:40.584" v="3" actId="478"/>
        <pc:sldMkLst>
          <pc:docMk/>
          <pc:sldMk cId="2710533096" sldId="280"/>
        </pc:sldMkLst>
        <pc:picChg chg="del">
          <ac:chgData name="Andrew Beatty" userId="b3294954-d4b5-4a40-95d7-bd84a7c4023c" providerId="ADAL" clId="{5DC3902B-9AE0-4498-94E2-4FD22E347AF7}" dt="2021-03-22T20:02:40.584" v="3" actId="478"/>
          <ac:picMkLst>
            <pc:docMk/>
            <pc:sldMk cId="2710533096" sldId="280"/>
            <ac:picMk id="4" creationId="{CD2FD248-4CA7-45C9-803E-DF024BBBC09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3/22/2021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Pandas 1 </a:t>
            </a:r>
            <a:r>
              <a:rPr lang="en-GB" sz="2400" dirty="0"/>
              <a:t>pandas input </a:t>
            </a:r>
            <a:r>
              <a:rPr lang="en-GB" sz="2400"/>
              <a:t>and output</a:t>
            </a:r>
            <a:endParaRPr lang="en-I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 for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514A-EE18-428D-AC2E-F6DF985D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7298297" cy="1609344"/>
          </a:xfrm>
        </p:spPr>
        <p:txBody>
          <a:bodyPr>
            <a:normAutofit/>
          </a:bodyPr>
          <a:lstStyle/>
          <a:p>
            <a:r>
              <a:rPr lang="en-IE" dirty="0"/>
              <a:t>What </a:t>
            </a:r>
            <a:r>
              <a:rPr lang="en-IE" dirty="0" err="1"/>
              <a:t>iS</a:t>
            </a:r>
            <a:r>
              <a:rPr lang="en-IE" dirty="0"/>
              <a:t> pandas used for?</a:t>
            </a:r>
            <a:endParaRPr lang="en-IE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8E1D-EB73-4776-8252-F64BD0F50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1765317"/>
            <a:ext cx="47396415" cy="13859061"/>
          </a:xfrm>
        </p:spPr>
        <p:txBody>
          <a:bodyPr>
            <a:normAutofit/>
          </a:bodyPr>
          <a:lstStyle/>
          <a:p>
            <a:r>
              <a:rPr lang="en-GB" dirty="0"/>
              <a:t>Analysing data that is in a tabular form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E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1210740-F490-4756-8E2E-EA9F139165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436255" cy="143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89983836-CD90-4AA8-AEF7-C028838270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872836" cy="87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EA5706B-276A-4B8A-B4A3-A2FAF7415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846" y="2273011"/>
            <a:ext cx="5153025" cy="3752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7365ED-1571-4590-A8F0-395454B6F415}"/>
              </a:ext>
            </a:extLst>
          </p:cNvPr>
          <p:cNvSpPr txBox="1"/>
          <p:nvPr/>
        </p:nvSpPr>
        <p:spPr>
          <a:xfrm>
            <a:off x="7514199" y="6345537"/>
            <a:ext cx="212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Images from pandas.pydata.org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43DDD11-E196-4678-9B67-19EF56CF5D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68145" y="2646680"/>
            <a:ext cx="1866900" cy="29241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1D802D-5991-4FE1-B386-072F623B43D6}"/>
              </a:ext>
            </a:extLst>
          </p:cNvPr>
          <p:cNvSpPr txBox="1"/>
          <p:nvPr/>
        </p:nvSpPr>
        <p:spPr>
          <a:xfrm>
            <a:off x="166255" y="2417004"/>
            <a:ext cx="1790700" cy="369332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Column Name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DE8E0F-5ED6-4758-B144-9F70C9F1DE1E}"/>
              </a:ext>
            </a:extLst>
          </p:cNvPr>
          <p:cNvCxnSpPr/>
          <p:nvPr/>
        </p:nvCxnSpPr>
        <p:spPr>
          <a:xfrm>
            <a:off x="1956955" y="2601670"/>
            <a:ext cx="527627" cy="4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671401-ECB4-4443-B54A-061B8E5A3801}"/>
              </a:ext>
            </a:extLst>
          </p:cNvPr>
          <p:cNvSpPr txBox="1"/>
          <p:nvPr/>
        </p:nvSpPr>
        <p:spPr>
          <a:xfrm>
            <a:off x="266283" y="3872882"/>
            <a:ext cx="803564" cy="369332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index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56CDD4-189A-41BD-B74E-92A1E0E1E573}"/>
              </a:ext>
            </a:extLst>
          </p:cNvPr>
          <p:cNvCxnSpPr/>
          <p:nvPr/>
        </p:nvCxnSpPr>
        <p:spPr>
          <a:xfrm flipV="1">
            <a:off x="1069845" y="3805382"/>
            <a:ext cx="343319" cy="229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E7C9E8-2063-44BA-9314-1B12C943ECB9}"/>
              </a:ext>
            </a:extLst>
          </p:cNvPr>
          <p:cNvSpPr txBox="1"/>
          <p:nvPr/>
        </p:nvSpPr>
        <p:spPr>
          <a:xfrm>
            <a:off x="6857999" y="3436050"/>
            <a:ext cx="803564" cy="369332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index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450490-E8CD-4291-AD17-58CCFA3EB1F0}"/>
              </a:ext>
            </a:extLst>
          </p:cNvPr>
          <p:cNvCxnSpPr>
            <a:stCxn id="18" idx="3"/>
          </p:cNvCxnSpPr>
          <p:nvPr/>
        </p:nvCxnSpPr>
        <p:spPr>
          <a:xfrm flipV="1">
            <a:off x="7661563" y="3528291"/>
            <a:ext cx="780473" cy="9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3742C5-50A0-4998-BB16-FFF41496B809}"/>
              </a:ext>
            </a:extLst>
          </p:cNvPr>
          <p:cNvSpPr txBox="1"/>
          <p:nvPr/>
        </p:nvSpPr>
        <p:spPr>
          <a:xfrm>
            <a:off x="6049465" y="5035882"/>
            <a:ext cx="803564" cy="369332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Data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242D2E-C74B-49C5-BE7E-6D2D4091EFE3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5334002" y="5022627"/>
            <a:ext cx="715463" cy="197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23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25BA7-85E1-4E1B-81F2-A7AE84A7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Like a spreadsheet</a:t>
            </a:r>
          </a:p>
        </p:txBody>
      </p:sp>
      <p:pic>
        <p:nvPicPr>
          <p:cNvPr id="5" name="Content Placeholder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EA864E1B-03FE-4A5B-8628-42434F95D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182" y="1724520"/>
            <a:ext cx="6815570" cy="40202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7740AC-4628-465C-840B-7213E8224203}"/>
              </a:ext>
            </a:extLst>
          </p:cNvPr>
          <p:cNvSpPr txBox="1"/>
          <p:nvPr/>
        </p:nvSpPr>
        <p:spPr>
          <a:xfrm>
            <a:off x="8748118" y="3088337"/>
            <a:ext cx="1790700" cy="646331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Columns have data types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15389B-EB52-412C-9CBF-0DF22EC5BEE9}"/>
              </a:ext>
            </a:extLst>
          </p:cNvPr>
          <p:cNvCxnSpPr/>
          <p:nvPr/>
        </p:nvCxnSpPr>
        <p:spPr>
          <a:xfrm flipH="1">
            <a:off x="5421745" y="3241964"/>
            <a:ext cx="3269673" cy="354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AED88E-BBB0-49AD-AB0D-4BCB6086D14D}"/>
              </a:ext>
            </a:extLst>
          </p:cNvPr>
          <p:cNvSpPr txBox="1"/>
          <p:nvPr/>
        </p:nvSpPr>
        <p:spPr>
          <a:xfrm>
            <a:off x="487956" y="3429000"/>
            <a:ext cx="803564" cy="369332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index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DE7BA2-B5B0-4C4F-A80E-66D3C01D40C2}"/>
              </a:ext>
            </a:extLst>
          </p:cNvPr>
          <p:cNvCxnSpPr/>
          <p:nvPr/>
        </p:nvCxnSpPr>
        <p:spPr>
          <a:xfrm flipV="1">
            <a:off x="1223050" y="3596230"/>
            <a:ext cx="1021386" cy="13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941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7113-4CA1-4B6D-8363-40D162A3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Or a table in a relational database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B6B191C4-AD0D-4918-A5B4-D60C859EA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960" y="2508533"/>
            <a:ext cx="7993771" cy="35540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E067A1-2DE2-49E7-A3D6-026B9953C727}"/>
              </a:ext>
            </a:extLst>
          </p:cNvPr>
          <p:cNvSpPr txBox="1"/>
          <p:nvPr/>
        </p:nvSpPr>
        <p:spPr>
          <a:xfrm>
            <a:off x="10232898" y="5416267"/>
            <a:ext cx="1790700" cy="646331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Columns have data 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D6986C-5CED-4296-8582-6B96433DE488}"/>
              </a:ext>
            </a:extLst>
          </p:cNvPr>
          <p:cNvSpPr txBox="1"/>
          <p:nvPr/>
        </p:nvSpPr>
        <p:spPr>
          <a:xfrm>
            <a:off x="9569381" y="2774301"/>
            <a:ext cx="1790700" cy="646331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Column name/ attribute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AC0C6C-FFCA-4775-90DC-F0D6295F55F8}"/>
              </a:ext>
            </a:extLst>
          </p:cNvPr>
          <p:cNvSpPr txBox="1"/>
          <p:nvPr/>
        </p:nvSpPr>
        <p:spPr>
          <a:xfrm>
            <a:off x="266282" y="3872882"/>
            <a:ext cx="1987391" cy="120032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Index </a:t>
            </a:r>
          </a:p>
          <a:p>
            <a:r>
              <a:rPr lang="en-IE" dirty="0"/>
              <a:t>Except indexes do not have column names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97F307-DA19-464D-8575-B428D572523B}"/>
              </a:ext>
            </a:extLst>
          </p:cNvPr>
          <p:cNvCxnSpPr/>
          <p:nvPr/>
        </p:nvCxnSpPr>
        <p:spPr>
          <a:xfrm>
            <a:off x="2244436" y="4100945"/>
            <a:ext cx="886691" cy="10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EBA927-7C43-46FA-845D-6431043BF857}"/>
              </a:ext>
            </a:extLst>
          </p:cNvPr>
          <p:cNvCxnSpPr/>
          <p:nvPr/>
        </p:nvCxnSpPr>
        <p:spPr>
          <a:xfrm flipH="1" flipV="1">
            <a:off x="9254836" y="5416267"/>
            <a:ext cx="978062" cy="7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2F3551-385A-45D6-8176-6CC4015BC046}"/>
              </a:ext>
            </a:extLst>
          </p:cNvPr>
          <p:cNvCxnSpPr/>
          <p:nvPr/>
        </p:nvCxnSpPr>
        <p:spPr>
          <a:xfrm flipH="1">
            <a:off x="8977745" y="2955636"/>
            <a:ext cx="591636" cy="78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75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07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C811-EBCF-4253-A530-A408AFC8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Reading and writing to Pandas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596102-31F0-471E-A95B-024854F21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120" y="1822914"/>
            <a:ext cx="10058400" cy="27243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8EC90B-0ECE-41CB-BEF8-6E42108B0D0A}"/>
              </a:ext>
            </a:extLst>
          </p:cNvPr>
          <p:cNvSpPr txBox="1"/>
          <p:nvPr/>
        </p:nvSpPr>
        <p:spPr>
          <a:xfrm>
            <a:off x="1069847" y="4547251"/>
            <a:ext cx="2218297" cy="92333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Or as Dictionary and list structures.</a:t>
            </a:r>
          </a:p>
          <a:p>
            <a:r>
              <a:rPr lang="en-IE" dirty="0"/>
              <a:t>(or </a:t>
            </a:r>
            <a:r>
              <a:rPr lang="en-IE" dirty="0" err="1"/>
              <a:t>numpy</a:t>
            </a:r>
            <a:r>
              <a:rPr lang="en-IE" dirty="0"/>
              <a:t> arrays)</a:t>
            </a:r>
          </a:p>
        </p:txBody>
      </p:sp>
    </p:spTree>
    <p:extLst>
      <p:ext uri="{BB962C8B-B14F-4D97-AF65-F5344CB8AC3E}">
        <p14:creationId xmlns:p14="http://schemas.microsoft.com/office/powerpoint/2010/main" val="158681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53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D061-881E-41A8-9B01-DE0C1818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88361"/>
            <a:ext cx="10058400" cy="1609344"/>
          </a:xfrm>
        </p:spPr>
        <p:txBody>
          <a:bodyPr/>
          <a:lstStyle/>
          <a:p>
            <a:pPr algn="ctr"/>
            <a:r>
              <a:rPr lang="en-IE" dirty="0"/>
              <a:t>Don’t worry if you don’t get </a:t>
            </a:r>
            <a:r>
              <a:rPr lang="en-IE"/>
              <a:t>these concepts yet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96342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3F962E-2A62-4241-9ED6-8AA3A164CFB6}">
  <ds:schemaRefs>
    <ds:schemaRef ds:uri="http://purl.org/dc/elements/1.1/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022397c6-a0dd-4bd1-b5b2-3083c75319a8"/>
    <ds:schemaRef ds:uri="3b79411a-74a9-4456-bf24-7becf0a1874f"/>
  </ds:schemaRefs>
</ds:datastoreItem>
</file>

<file path=customXml/itemProps3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11815</TotalTime>
  <Words>102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Wood Type</vt:lpstr>
      <vt:lpstr>Pandas 1 pandas input and output</vt:lpstr>
      <vt:lpstr>What iS pandas used for?</vt:lpstr>
      <vt:lpstr>Like a spreadsheet</vt:lpstr>
      <vt:lpstr>Or a table in a relational database</vt:lpstr>
      <vt:lpstr>PowerPoint Presentation</vt:lpstr>
      <vt:lpstr>Reading and writing to Pandas</vt:lpstr>
      <vt:lpstr>PowerPoint Presentation</vt:lpstr>
      <vt:lpstr>Don’t worry if you don’t get these concepts yet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15</cp:revision>
  <dcterms:created xsi:type="dcterms:W3CDTF">2021-01-04T12:46:45Z</dcterms:created>
  <dcterms:modified xsi:type="dcterms:W3CDTF">2021-03-22T20:02:46Z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