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4" r:id="rId6"/>
    <p:sldId id="276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7C641-C993-4878-87FB-6E4CF6725712}" v="2" dt="2021-03-22T20:01:36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68A571C7-B00A-4D11-AA49-4738269E098B}"/>
    <pc:docChg chg="custSel delSld modSld">
      <pc:chgData name="Andrew Beatty" userId="b3294954-d4b5-4a40-95d7-bd84a7c4023c" providerId="ADAL" clId="{68A571C7-B00A-4D11-AA49-4738269E098B}" dt="2021-03-15T12:57:08.656" v="258"/>
      <pc:docMkLst>
        <pc:docMk/>
      </pc:docMkLst>
      <pc:sldChg chg="addSp delSp modSp mod modTransition modAnim">
        <pc:chgData name="Andrew Beatty" userId="b3294954-d4b5-4a40-95d7-bd84a7c4023c" providerId="ADAL" clId="{68A571C7-B00A-4D11-AA49-4738269E098B}" dt="2021-03-15T12:25:42.685" v="212"/>
        <pc:sldMkLst>
          <pc:docMk/>
          <pc:sldMk cId="1857251170" sldId="256"/>
        </pc:sldMkLst>
        <pc:spChg chg="mod">
          <ac:chgData name="Andrew Beatty" userId="b3294954-d4b5-4a40-95d7-bd84a7c4023c" providerId="ADAL" clId="{68A571C7-B00A-4D11-AA49-4738269E098B}" dt="2021-03-14T14:01:32.497" v="21" actId="20577"/>
          <ac:spMkLst>
            <pc:docMk/>
            <pc:sldMk cId="1857251170" sldId="256"/>
            <ac:spMk id="2" creationId="{8C2EA1AF-CA38-405A-8AF5-D1B294E19B79}"/>
          </ac:spMkLst>
        </pc:spChg>
        <pc:picChg chg="del">
          <ac:chgData name="Andrew Beatty" userId="b3294954-d4b5-4a40-95d7-bd84a7c4023c" providerId="ADAL" clId="{68A571C7-B00A-4D11-AA49-4738269E098B}" dt="2021-03-14T14:01:09.780" v="1"/>
          <ac:picMkLst>
            <pc:docMk/>
            <pc:sldMk cId="1857251170" sldId="256"/>
            <ac:picMk id="5" creationId="{10FAF1C4-13F1-4755-BD73-24E4313C55B9}"/>
          </ac:picMkLst>
        </pc:picChg>
        <pc:picChg chg="add del mod">
          <ac:chgData name="Andrew Beatty" userId="b3294954-d4b5-4a40-95d7-bd84a7c4023c" providerId="ADAL" clId="{68A571C7-B00A-4D11-AA49-4738269E098B}" dt="2021-03-15T12:20:50.725" v="202"/>
          <ac:picMkLst>
            <pc:docMk/>
            <pc:sldMk cId="1857251170" sldId="256"/>
            <ac:picMk id="6" creationId="{D615D1BE-D631-4259-8A92-75326471B634}"/>
          </ac:picMkLst>
        </pc:picChg>
        <pc:picChg chg="add del mod">
          <ac:chgData name="Andrew Beatty" userId="b3294954-d4b5-4a40-95d7-bd84a7c4023c" providerId="ADAL" clId="{68A571C7-B00A-4D11-AA49-4738269E098B}" dt="2021-03-15T12:21:34.342" v="204"/>
          <ac:picMkLst>
            <pc:docMk/>
            <pc:sldMk cId="1857251170" sldId="256"/>
            <ac:picMk id="8" creationId="{97E65869-DBEE-4786-8FE2-0135FE65A70E}"/>
          </ac:picMkLst>
        </pc:picChg>
        <pc:picChg chg="add del mod">
          <ac:chgData name="Andrew Beatty" userId="b3294954-d4b5-4a40-95d7-bd84a7c4023c" providerId="ADAL" clId="{68A571C7-B00A-4D11-AA49-4738269E098B}" dt="2021-03-15T12:24:02.731" v="207"/>
          <ac:picMkLst>
            <pc:docMk/>
            <pc:sldMk cId="1857251170" sldId="256"/>
            <ac:picMk id="9" creationId="{B5542E7B-3868-4B5C-A329-B257000F11C3}"/>
          </ac:picMkLst>
        </pc:picChg>
        <pc:picChg chg="add del mod">
          <ac:chgData name="Andrew Beatty" userId="b3294954-d4b5-4a40-95d7-bd84a7c4023c" providerId="ADAL" clId="{68A571C7-B00A-4D11-AA49-4738269E098B}" dt="2021-03-15T12:24:46.857" v="209"/>
          <ac:picMkLst>
            <pc:docMk/>
            <pc:sldMk cId="1857251170" sldId="256"/>
            <ac:picMk id="10" creationId="{E8AA4F05-42EC-4258-A370-0DF96AE7F2EE}"/>
          </ac:picMkLst>
        </pc:picChg>
        <pc:picChg chg="add del mod">
          <ac:chgData name="Andrew Beatty" userId="b3294954-d4b5-4a40-95d7-bd84a7c4023c" providerId="ADAL" clId="{68A571C7-B00A-4D11-AA49-4738269E098B}" dt="2021-03-15T12:25:18.991" v="211"/>
          <ac:picMkLst>
            <pc:docMk/>
            <pc:sldMk cId="1857251170" sldId="256"/>
            <ac:picMk id="11" creationId="{812DE78D-5700-413F-ABBE-9882DA0F528D}"/>
          </ac:picMkLst>
        </pc:picChg>
        <pc:picChg chg="add mod">
          <ac:chgData name="Andrew Beatty" userId="b3294954-d4b5-4a40-95d7-bd84a7c4023c" providerId="ADAL" clId="{68A571C7-B00A-4D11-AA49-4738269E098B}" dt="2021-03-15T12:25:42.685" v="212"/>
          <ac:picMkLst>
            <pc:docMk/>
            <pc:sldMk cId="1857251170" sldId="256"/>
            <ac:picMk id="12" creationId="{CA501469-7445-4AB2-B49C-17D204C4F18F}"/>
          </ac:picMkLst>
        </pc:picChg>
      </pc:sldChg>
      <pc:sldChg chg="addSp delSp modSp mod modTransition modAnim">
        <pc:chgData name="Andrew Beatty" userId="b3294954-d4b5-4a40-95d7-bd84a7c4023c" providerId="ADAL" clId="{68A571C7-B00A-4D11-AA49-4738269E098B}" dt="2021-03-15T12:28:51.555" v="217"/>
        <pc:sldMkLst>
          <pc:docMk/>
          <pc:sldMk cId="4219233715" sldId="264"/>
        </pc:sldMkLst>
        <pc:spChg chg="mod">
          <ac:chgData name="Andrew Beatty" userId="b3294954-d4b5-4a40-95d7-bd84a7c4023c" providerId="ADAL" clId="{68A571C7-B00A-4D11-AA49-4738269E098B}" dt="2021-03-14T14:01:56.146" v="40" actId="20577"/>
          <ac:spMkLst>
            <pc:docMk/>
            <pc:sldMk cId="4219233715" sldId="264"/>
            <ac:spMk id="2" creationId="{3BDB514A-EE18-428D-AC2E-F6DF985D7363}"/>
          </ac:spMkLst>
        </pc:spChg>
        <pc:spChg chg="mod">
          <ac:chgData name="Andrew Beatty" userId="b3294954-d4b5-4a40-95d7-bd84a7c4023c" providerId="ADAL" clId="{68A571C7-B00A-4D11-AA49-4738269E098B}" dt="2021-03-15T12:19:25.112" v="200" actId="20577"/>
          <ac:spMkLst>
            <pc:docMk/>
            <pc:sldMk cId="4219233715" sldId="264"/>
            <ac:spMk id="3" creationId="{4C1F8E1D-EB73-4776-8252-F64BD0F50400}"/>
          </ac:spMkLst>
        </pc:spChg>
        <pc:spChg chg="del">
          <ac:chgData name="Andrew Beatty" userId="b3294954-d4b5-4a40-95d7-bd84a7c4023c" providerId="ADAL" clId="{68A571C7-B00A-4D11-AA49-4738269E098B}" dt="2021-03-14T14:02:14.386" v="53" actId="478"/>
          <ac:spMkLst>
            <pc:docMk/>
            <pc:sldMk cId="4219233715" sldId="264"/>
            <ac:spMk id="12" creationId="{101D802D-5991-4FE1-B386-072F623B43D6}"/>
          </ac:spMkLst>
        </pc:spChg>
        <pc:spChg chg="del mod">
          <ac:chgData name="Andrew Beatty" userId="b3294954-d4b5-4a40-95d7-bd84a7c4023c" providerId="ADAL" clId="{68A571C7-B00A-4D11-AA49-4738269E098B}" dt="2021-03-14T14:02:11.740" v="51" actId="478"/>
          <ac:spMkLst>
            <pc:docMk/>
            <pc:sldMk cId="4219233715" sldId="264"/>
            <ac:spMk id="15" creationId="{8D671401-ECB4-4443-B54A-061B8E5A3801}"/>
          </ac:spMkLst>
        </pc:spChg>
        <pc:spChg chg="del mod">
          <ac:chgData name="Andrew Beatty" userId="b3294954-d4b5-4a40-95d7-bd84a7c4023c" providerId="ADAL" clId="{68A571C7-B00A-4D11-AA49-4738269E098B}" dt="2021-03-14T14:02:06.484" v="46" actId="478"/>
          <ac:spMkLst>
            <pc:docMk/>
            <pc:sldMk cId="4219233715" sldId="264"/>
            <ac:spMk id="18" creationId="{E0E7C9E8-2063-44BA-9314-1B12C943ECB9}"/>
          </ac:spMkLst>
        </pc:spChg>
        <pc:spChg chg="del">
          <ac:chgData name="Andrew Beatty" userId="b3294954-d4b5-4a40-95d7-bd84a7c4023c" providerId="ADAL" clId="{68A571C7-B00A-4D11-AA49-4738269E098B}" dt="2021-03-14T14:02:07.602" v="47" actId="478"/>
          <ac:spMkLst>
            <pc:docMk/>
            <pc:sldMk cId="4219233715" sldId="264"/>
            <ac:spMk id="21" creationId="{2E3742C5-50A0-4998-BB16-FFF41496B809}"/>
          </ac:spMkLst>
        </pc:spChg>
        <pc:picChg chg="del">
          <ac:chgData name="Andrew Beatty" userId="b3294954-d4b5-4a40-95d7-bd84a7c4023c" providerId="ADAL" clId="{68A571C7-B00A-4D11-AA49-4738269E098B}" dt="2021-03-14T14:02:01.960" v="41" actId="478"/>
          <ac:picMkLst>
            <pc:docMk/>
            <pc:sldMk cId="4219233715" sldId="264"/>
            <ac:picMk id="7" creationId="{9EA5706B-276A-4B8A-B4A3-A2FAF74156BF}"/>
          </ac:picMkLst>
        </pc:picChg>
        <pc:picChg chg="del">
          <ac:chgData name="Andrew Beatty" userId="b3294954-d4b5-4a40-95d7-bd84a7c4023c" providerId="ADAL" clId="{68A571C7-B00A-4D11-AA49-4738269E098B}" dt="2021-03-14T14:02:03.210" v="42" actId="478"/>
          <ac:picMkLst>
            <pc:docMk/>
            <pc:sldMk cId="4219233715" sldId="264"/>
            <ac:picMk id="11" creationId="{643DDD11-E196-4678-9B67-19EF56CF5D32}"/>
          </ac:picMkLst>
        </pc:picChg>
        <pc:picChg chg="del">
          <ac:chgData name="Andrew Beatty" userId="b3294954-d4b5-4a40-95d7-bd84a7c4023c" providerId="ADAL" clId="{68A571C7-B00A-4D11-AA49-4738269E098B}" dt="2021-03-14T14:01:09.780" v="1"/>
          <ac:picMkLst>
            <pc:docMk/>
            <pc:sldMk cId="4219233715" sldId="264"/>
            <ac:picMk id="26" creationId="{5E7482AE-48C5-4EBB-9B3F-788D7BC76263}"/>
          </ac:picMkLst>
        </pc:picChg>
        <pc:picChg chg="add del mod">
          <ac:chgData name="Andrew Beatty" userId="b3294954-d4b5-4a40-95d7-bd84a7c4023c" providerId="ADAL" clId="{68A571C7-B00A-4D11-AA49-4738269E098B}" dt="2021-03-15T12:24:02.731" v="207"/>
          <ac:picMkLst>
            <pc:docMk/>
            <pc:sldMk cId="4219233715" sldId="264"/>
            <ac:picMk id="27" creationId="{24B01E1C-3883-4F64-91DC-61C09C229E52}"/>
          </ac:picMkLst>
        </pc:picChg>
        <pc:picChg chg="add del mod">
          <ac:chgData name="Andrew Beatty" userId="b3294954-d4b5-4a40-95d7-bd84a7c4023c" providerId="ADAL" clId="{68A571C7-B00A-4D11-AA49-4738269E098B}" dt="2021-03-15T12:26:34.062" v="214"/>
          <ac:picMkLst>
            <pc:docMk/>
            <pc:sldMk cId="4219233715" sldId="264"/>
            <ac:picMk id="28" creationId="{F98B64D6-9C68-4FA5-A167-A36B410A7662}"/>
          </ac:picMkLst>
        </pc:picChg>
        <pc:picChg chg="add del mod">
          <ac:chgData name="Andrew Beatty" userId="b3294954-d4b5-4a40-95d7-bd84a7c4023c" providerId="ADAL" clId="{68A571C7-B00A-4D11-AA49-4738269E098B}" dt="2021-03-15T12:26:58.177" v="216"/>
          <ac:picMkLst>
            <pc:docMk/>
            <pc:sldMk cId="4219233715" sldId="264"/>
            <ac:picMk id="29" creationId="{2D79AA8E-BE05-4A40-A8B7-90919C863B69}"/>
          </ac:picMkLst>
        </pc:picChg>
        <pc:picChg chg="add mod">
          <ac:chgData name="Andrew Beatty" userId="b3294954-d4b5-4a40-95d7-bd84a7c4023c" providerId="ADAL" clId="{68A571C7-B00A-4D11-AA49-4738269E098B}" dt="2021-03-15T12:28:51.555" v="217"/>
          <ac:picMkLst>
            <pc:docMk/>
            <pc:sldMk cId="4219233715" sldId="264"/>
            <ac:picMk id="30" creationId="{85B4449D-CFD4-48A9-BCFB-793444AEEBD5}"/>
          </ac:picMkLst>
        </pc:picChg>
        <pc:cxnChg chg="del">
          <ac:chgData name="Andrew Beatty" userId="b3294954-d4b5-4a40-95d7-bd84a7c4023c" providerId="ADAL" clId="{68A571C7-B00A-4D11-AA49-4738269E098B}" dt="2021-03-14T14:02:15.673" v="54" actId="478"/>
          <ac:cxnSpMkLst>
            <pc:docMk/>
            <pc:sldMk cId="4219233715" sldId="264"/>
            <ac:cxnSpMk id="14" creationId="{89DE8E0F-5ED6-4758-B144-9F70C9F1DE1E}"/>
          </ac:cxnSpMkLst>
        </pc:cxnChg>
        <pc:cxnChg chg="del">
          <ac:chgData name="Andrew Beatty" userId="b3294954-d4b5-4a40-95d7-bd84a7c4023c" providerId="ADAL" clId="{68A571C7-B00A-4D11-AA49-4738269E098B}" dt="2021-03-14T14:02:09.636" v="49" actId="478"/>
          <ac:cxnSpMkLst>
            <pc:docMk/>
            <pc:sldMk cId="4219233715" sldId="264"/>
            <ac:cxnSpMk id="17" creationId="{E056CDD4-189A-41BD-B74E-92A1E0E1E573}"/>
          </ac:cxnSpMkLst>
        </pc:cxnChg>
        <pc:cxnChg chg="del mod">
          <ac:chgData name="Andrew Beatty" userId="b3294954-d4b5-4a40-95d7-bd84a7c4023c" providerId="ADAL" clId="{68A571C7-B00A-4D11-AA49-4738269E098B}" dt="2021-03-14T14:02:05.751" v="45" actId="478"/>
          <ac:cxnSpMkLst>
            <pc:docMk/>
            <pc:sldMk cId="4219233715" sldId="264"/>
            <ac:cxnSpMk id="20" creationId="{FD450490-E8CD-4291-AD17-58CCFA3EB1F0}"/>
          </ac:cxnSpMkLst>
        </pc:cxnChg>
        <pc:cxnChg chg="del mod">
          <ac:chgData name="Andrew Beatty" userId="b3294954-d4b5-4a40-95d7-bd84a7c4023c" providerId="ADAL" clId="{68A571C7-B00A-4D11-AA49-4738269E098B}" dt="2021-03-14T14:02:08.422" v="48" actId="478"/>
          <ac:cxnSpMkLst>
            <pc:docMk/>
            <pc:sldMk cId="4219233715" sldId="264"/>
            <ac:cxnSpMk id="22" creationId="{3D242D2E-C74B-49C5-BE7E-6D2D4091EFE3}"/>
          </ac:cxnSpMkLst>
        </pc:cxnChg>
      </pc:sldChg>
      <pc:sldChg chg="addSp delSp modSp mod modTransition modAnim">
        <pc:chgData name="Andrew Beatty" userId="b3294954-d4b5-4a40-95d7-bd84a7c4023c" providerId="ADAL" clId="{68A571C7-B00A-4D11-AA49-4738269E098B}" dt="2021-03-15T12:57:08.656" v="258"/>
        <pc:sldMkLst>
          <pc:docMk/>
          <pc:sldMk cId="1096342370" sldId="268"/>
        </pc:sldMkLst>
        <pc:spChg chg="mod">
          <ac:chgData name="Andrew Beatty" userId="b3294954-d4b5-4a40-95d7-bd84a7c4023c" providerId="ADAL" clId="{68A571C7-B00A-4D11-AA49-4738269E098B}" dt="2021-03-15T12:55:48.426" v="257" actId="20577"/>
          <ac:spMkLst>
            <pc:docMk/>
            <pc:sldMk cId="1096342370" sldId="268"/>
            <ac:spMk id="2" creationId="{9B0CD061-881E-41A8-9B01-DE0C18181D5A}"/>
          </ac:spMkLst>
        </pc:spChg>
        <pc:picChg chg="del">
          <ac:chgData name="Andrew Beatty" userId="b3294954-d4b5-4a40-95d7-bd84a7c4023c" providerId="ADAL" clId="{68A571C7-B00A-4D11-AA49-4738269E098B}" dt="2021-03-14T14:01:09.780" v="1"/>
          <ac:picMkLst>
            <pc:docMk/>
            <pc:sldMk cId="1096342370" sldId="268"/>
            <ac:picMk id="3" creationId="{EAABD7F9-74B1-4768-A87F-9E853C015C2B}"/>
          </ac:picMkLst>
        </pc:picChg>
        <pc:picChg chg="add mod">
          <ac:chgData name="Andrew Beatty" userId="b3294954-d4b5-4a40-95d7-bd84a7c4023c" providerId="ADAL" clId="{68A571C7-B00A-4D11-AA49-4738269E098B}" dt="2021-03-15T12:57:08.656" v="258"/>
          <ac:picMkLst>
            <pc:docMk/>
            <pc:sldMk cId="1096342370" sldId="268"/>
            <ac:picMk id="4" creationId="{DCC8A1F9-626A-4148-9E22-9FFD48F5CDB3}"/>
          </ac:picMkLst>
        </pc:picChg>
      </pc:sldChg>
      <pc:sldChg chg="addSp delSp modSp mod modTransition delAnim modAnim">
        <pc:chgData name="Andrew Beatty" userId="b3294954-d4b5-4a40-95d7-bd84a7c4023c" providerId="ADAL" clId="{68A571C7-B00A-4D11-AA49-4738269E098B}" dt="2021-03-15T12:55:28.336" v="220"/>
        <pc:sldMkLst>
          <pc:docMk/>
          <pc:sldMk cId="2761076171" sldId="276"/>
        </pc:sldMkLst>
        <pc:picChg chg="del">
          <ac:chgData name="Andrew Beatty" userId="b3294954-d4b5-4a40-95d7-bd84a7c4023c" providerId="ADAL" clId="{68A571C7-B00A-4D11-AA49-4738269E098B}" dt="2021-03-14T14:01:40.341" v="22" actId="478"/>
          <ac:picMkLst>
            <pc:docMk/>
            <pc:sldMk cId="2761076171" sldId="276"/>
            <ac:picMk id="2" creationId="{BDE79ADF-5D81-43BE-84FB-1578EA906311}"/>
          </ac:picMkLst>
        </pc:picChg>
        <pc:picChg chg="add mod">
          <ac:chgData name="Andrew Beatty" userId="b3294954-d4b5-4a40-95d7-bd84a7c4023c" providerId="ADAL" clId="{68A571C7-B00A-4D11-AA49-4738269E098B}" dt="2021-03-15T12:55:28.336" v="220"/>
          <ac:picMkLst>
            <pc:docMk/>
            <pc:sldMk cId="2761076171" sldId="276"/>
            <ac:picMk id="4" creationId="{6548DB1A-7CE3-4D0D-8D8A-683B8D63589C}"/>
          </ac:picMkLst>
        </pc:picChg>
      </pc:sldChg>
      <pc:sldChg chg="delSp del modTransition modAnim">
        <pc:chgData name="Andrew Beatty" userId="b3294954-d4b5-4a40-95d7-bd84a7c4023c" providerId="ADAL" clId="{68A571C7-B00A-4D11-AA49-4738269E098B}" dt="2021-03-15T12:30:18.448" v="218" actId="47"/>
        <pc:sldMkLst>
          <pc:docMk/>
          <pc:sldMk cId="4226941907" sldId="277"/>
        </pc:sldMkLst>
        <pc:picChg chg="del">
          <ac:chgData name="Andrew Beatty" userId="b3294954-d4b5-4a40-95d7-bd84a7c4023c" providerId="ADAL" clId="{68A571C7-B00A-4D11-AA49-4738269E098B}" dt="2021-03-14T14:01:09.780" v="1"/>
          <ac:picMkLst>
            <pc:docMk/>
            <pc:sldMk cId="4226941907" sldId="277"/>
            <ac:picMk id="13" creationId="{F6500FC3-965A-4628-A520-95344F08B5D8}"/>
          </ac:picMkLst>
        </pc:picChg>
      </pc:sldChg>
      <pc:sldChg chg="delSp del modTransition modAnim">
        <pc:chgData name="Andrew Beatty" userId="b3294954-d4b5-4a40-95d7-bd84a7c4023c" providerId="ADAL" clId="{68A571C7-B00A-4D11-AA49-4738269E098B}" dt="2021-03-15T12:55:31.467" v="221" actId="47"/>
        <pc:sldMkLst>
          <pc:docMk/>
          <pc:sldMk cId="1586812226" sldId="278"/>
        </pc:sldMkLst>
        <pc:picChg chg="del">
          <ac:chgData name="Andrew Beatty" userId="b3294954-d4b5-4a40-95d7-bd84a7c4023c" providerId="ADAL" clId="{68A571C7-B00A-4D11-AA49-4738269E098B}" dt="2021-03-14T14:01:09.780" v="1"/>
          <ac:picMkLst>
            <pc:docMk/>
            <pc:sldMk cId="1586812226" sldId="278"/>
            <ac:picMk id="9" creationId="{974BB1B6-06CB-4297-A7FC-4669FDC7C0FE}"/>
          </ac:picMkLst>
        </pc:picChg>
      </pc:sldChg>
      <pc:sldChg chg="delSp del modTransition modAnim">
        <pc:chgData name="Andrew Beatty" userId="b3294954-d4b5-4a40-95d7-bd84a7c4023c" providerId="ADAL" clId="{68A571C7-B00A-4D11-AA49-4738269E098B}" dt="2021-03-15T12:30:19.428" v="219" actId="47"/>
        <pc:sldMkLst>
          <pc:docMk/>
          <pc:sldMk cId="1783750208" sldId="279"/>
        </pc:sldMkLst>
        <pc:picChg chg="del">
          <ac:chgData name="Andrew Beatty" userId="b3294954-d4b5-4a40-95d7-bd84a7c4023c" providerId="ADAL" clId="{68A571C7-B00A-4D11-AA49-4738269E098B}" dt="2021-03-14T14:01:09.780" v="1"/>
          <ac:picMkLst>
            <pc:docMk/>
            <pc:sldMk cId="1783750208" sldId="279"/>
            <ac:picMk id="17" creationId="{68A4C4D4-DFEA-4525-AC02-4EA3990E0B64}"/>
          </ac:picMkLst>
        </pc:picChg>
      </pc:sldChg>
      <pc:sldChg chg="delSp del mod modTransition delAnim">
        <pc:chgData name="Andrew Beatty" userId="b3294954-d4b5-4a40-95d7-bd84a7c4023c" providerId="ADAL" clId="{68A571C7-B00A-4D11-AA49-4738269E098B}" dt="2021-03-15T12:55:33.457" v="222" actId="47"/>
        <pc:sldMkLst>
          <pc:docMk/>
          <pc:sldMk cId="2710533096" sldId="280"/>
        </pc:sldMkLst>
        <pc:picChg chg="del">
          <ac:chgData name="Andrew Beatty" userId="b3294954-d4b5-4a40-95d7-bd84a7c4023c" providerId="ADAL" clId="{68A571C7-B00A-4D11-AA49-4738269E098B}" dt="2021-03-14T14:01:43.668" v="23" actId="478"/>
          <ac:picMkLst>
            <pc:docMk/>
            <pc:sldMk cId="2710533096" sldId="280"/>
            <ac:picMk id="4" creationId="{CD2FD248-4CA7-45C9-803E-DF024BBBC093}"/>
          </ac:picMkLst>
        </pc:picChg>
      </pc:sldChg>
    </pc:docChg>
  </pc:docChgLst>
  <pc:docChgLst>
    <pc:chgData name="Andrew Beatty" userId="b3294954-d4b5-4a40-95d7-bd84a7c4023c" providerId="ADAL" clId="{47B7C641-C993-4878-87FB-6E4CF6725712}"/>
    <pc:docChg chg="custSel modSld">
      <pc:chgData name="Andrew Beatty" userId="b3294954-d4b5-4a40-95d7-bd84a7c4023c" providerId="ADAL" clId="{47B7C641-C993-4878-87FB-6E4CF6725712}" dt="2021-03-22T20:01:40.057" v="2" actId="478"/>
      <pc:docMkLst>
        <pc:docMk/>
      </pc:docMkLst>
      <pc:sldChg chg="delSp modTransition modAnim">
        <pc:chgData name="Andrew Beatty" userId="b3294954-d4b5-4a40-95d7-bd84a7c4023c" providerId="ADAL" clId="{47B7C641-C993-4878-87FB-6E4CF6725712}" dt="2021-03-22T20:01:36.321" v="1"/>
        <pc:sldMkLst>
          <pc:docMk/>
          <pc:sldMk cId="1857251170" sldId="256"/>
        </pc:sldMkLst>
        <pc:picChg chg="del">
          <ac:chgData name="Andrew Beatty" userId="b3294954-d4b5-4a40-95d7-bd84a7c4023c" providerId="ADAL" clId="{47B7C641-C993-4878-87FB-6E4CF6725712}" dt="2021-03-22T20:01:36.321" v="1"/>
          <ac:picMkLst>
            <pc:docMk/>
            <pc:sldMk cId="1857251170" sldId="256"/>
            <ac:picMk id="12" creationId="{CA501469-7445-4AB2-B49C-17D204C4F18F}"/>
          </ac:picMkLst>
        </pc:picChg>
      </pc:sldChg>
      <pc:sldChg chg="delSp modTransition modAnim">
        <pc:chgData name="Andrew Beatty" userId="b3294954-d4b5-4a40-95d7-bd84a7c4023c" providerId="ADAL" clId="{47B7C641-C993-4878-87FB-6E4CF6725712}" dt="2021-03-22T20:01:36.321" v="1"/>
        <pc:sldMkLst>
          <pc:docMk/>
          <pc:sldMk cId="4219233715" sldId="264"/>
        </pc:sldMkLst>
        <pc:picChg chg="del">
          <ac:chgData name="Andrew Beatty" userId="b3294954-d4b5-4a40-95d7-bd84a7c4023c" providerId="ADAL" clId="{47B7C641-C993-4878-87FB-6E4CF6725712}" dt="2021-03-22T20:01:36.321" v="1"/>
          <ac:picMkLst>
            <pc:docMk/>
            <pc:sldMk cId="4219233715" sldId="264"/>
            <ac:picMk id="30" creationId="{85B4449D-CFD4-48A9-BCFB-793444AEEBD5}"/>
          </ac:picMkLst>
        </pc:picChg>
      </pc:sldChg>
      <pc:sldChg chg="delSp modTransition modAnim">
        <pc:chgData name="Andrew Beatty" userId="b3294954-d4b5-4a40-95d7-bd84a7c4023c" providerId="ADAL" clId="{47B7C641-C993-4878-87FB-6E4CF6725712}" dt="2021-03-22T20:01:36.321" v="1"/>
        <pc:sldMkLst>
          <pc:docMk/>
          <pc:sldMk cId="1096342370" sldId="268"/>
        </pc:sldMkLst>
        <pc:picChg chg="del">
          <ac:chgData name="Andrew Beatty" userId="b3294954-d4b5-4a40-95d7-bd84a7c4023c" providerId="ADAL" clId="{47B7C641-C993-4878-87FB-6E4CF6725712}" dt="2021-03-22T20:01:36.321" v="1"/>
          <ac:picMkLst>
            <pc:docMk/>
            <pc:sldMk cId="1096342370" sldId="268"/>
            <ac:picMk id="4" creationId="{DCC8A1F9-626A-4148-9E22-9FFD48F5CDB3}"/>
          </ac:picMkLst>
        </pc:picChg>
      </pc:sldChg>
      <pc:sldChg chg="delSp mod modTransition delAnim">
        <pc:chgData name="Andrew Beatty" userId="b3294954-d4b5-4a40-95d7-bd84a7c4023c" providerId="ADAL" clId="{47B7C641-C993-4878-87FB-6E4CF6725712}" dt="2021-03-22T20:01:40.057" v="2" actId="478"/>
        <pc:sldMkLst>
          <pc:docMk/>
          <pc:sldMk cId="2761076171" sldId="276"/>
        </pc:sldMkLst>
        <pc:picChg chg="del">
          <ac:chgData name="Andrew Beatty" userId="b3294954-d4b5-4a40-95d7-bd84a7c4023c" providerId="ADAL" clId="{47B7C641-C993-4878-87FB-6E4CF6725712}" dt="2021-03-22T20:01:40.057" v="2" actId="478"/>
          <ac:picMkLst>
            <pc:docMk/>
            <pc:sldMk cId="2761076171" sldId="276"/>
            <ac:picMk id="4" creationId="{6548DB1A-7CE3-4D0D-8D8A-683B8D6358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Pandas 2 </a:t>
            </a:r>
            <a:r>
              <a:rPr lang="en-GB" sz="3600" dirty="0"/>
              <a:t>Data manipulation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7298297" cy="1609344"/>
          </a:xfrm>
        </p:spPr>
        <p:txBody>
          <a:bodyPr>
            <a:normAutofit/>
          </a:bodyPr>
          <a:lstStyle/>
          <a:p>
            <a:r>
              <a:rPr lang="en-IE" dirty="0"/>
              <a:t>Data Manipulation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765317"/>
            <a:ext cx="47396415" cy="13859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Tidying up your data (google is your friend for this)</a:t>
            </a:r>
          </a:p>
          <a:p>
            <a:r>
              <a:rPr lang="en-GB" dirty="0"/>
              <a:t>Accessing data</a:t>
            </a:r>
          </a:p>
          <a:p>
            <a:r>
              <a:rPr lang="en-GB" dirty="0"/>
              <a:t>Removing nan </a:t>
            </a:r>
          </a:p>
          <a:p>
            <a:r>
              <a:rPr lang="en-GB" dirty="0"/>
              <a:t>Replacing values</a:t>
            </a:r>
          </a:p>
          <a:p>
            <a:r>
              <a:rPr lang="en-GB" dirty="0"/>
              <a:t>Add/remove columns</a:t>
            </a:r>
          </a:p>
          <a:p>
            <a:pPr marL="0" indent="0">
              <a:buNone/>
            </a:pPr>
            <a:r>
              <a:rPr lang="en-GB" dirty="0"/>
              <a:t>Analysing data that is in a tabular form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1210740-F490-4756-8E2E-EA9F13916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436255" cy="14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9983836-CD90-4AA8-AEF7-C02883827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872836" cy="8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365ED-1571-4590-A8F0-395454B6F415}"/>
              </a:ext>
            </a:extLst>
          </p:cNvPr>
          <p:cNvSpPr txBox="1"/>
          <p:nvPr/>
        </p:nvSpPr>
        <p:spPr>
          <a:xfrm>
            <a:off x="7514199" y="6345537"/>
            <a:ext cx="212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Images from pandas.pydata.org</a:t>
            </a:r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07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There is a lot to explore </a:t>
            </a:r>
            <a:r>
              <a:rPr lang="en-IE"/>
              <a:t>with this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purl.org/dc/dcmitype/"/>
    <ds:schemaRef ds:uri="http://schemas.microsoft.com/office/infopath/2007/PartnerControls"/>
    <ds:schemaRef ds:uri="3b79411a-74a9-4456-bf24-7becf0a1874f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022397c6-a0dd-4bd1-b5b2-3083c75319a8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13233</TotalTime>
  <Words>63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Pandas 2 Data manipulation</vt:lpstr>
      <vt:lpstr>Data Manipulation</vt:lpstr>
      <vt:lpstr>PowerPoint Presentation</vt:lpstr>
      <vt:lpstr>There is a lot to explore with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16</cp:revision>
  <dcterms:created xsi:type="dcterms:W3CDTF">2021-01-04T12:46:45Z</dcterms:created>
  <dcterms:modified xsi:type="dcterms:W3CDTF">2021-03-22T20:01:42Z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