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64" r:id="rId6"/>
    <p:sldId id="276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E22BAC-81FF-42BC-AFC0-D7302F9845A6}" v="2" dt="2021-03-22T20:01:08.7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0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54E22BAC-81FF-42BC-AFC0-D7302F9845A6}"/>
    <pc:docChg chg="custSel modSld">
      <pc:chgData name="Andrew Beatty" userId="b3294954-d4b5-4a40-95d7-bd84a7c4023c" providerId="ADAL" clId="{54E22BAC-81FF-42BC-AFC0-D7302F9845A6}" dt="2021-03-22T20:01:12.768" v="2" actId="478"/>
      <pc:docMkLst>
        <pc:docMk/>
      </pc:docMkLst>
      <pc:sldChg chg="delSp modTransition modAnim">
        <pc:chgData name="Andrew Beatty" userId="b3294954-d4b5-4a40-95d7-bd84a7c4023c" providerId="ADAL" clId="{54E22BAC-81FF-42BC-AFC0-D7302F9845A6}" dt="2021-03-22T20:01:08.786" v="1"/>
        <pc:sldMkLst>
          <pc:docMk/>
          <pc:sldMk cId="1857251170" sldId="256"/>
        </pc:sldMkLst>
        <pc:picChg chg="del">
          <ac:chgData name="Andrew Beatty" userId="b3294954-d4b5-4a40-95d7-bd84a7c4023c" providerId="ADAL" clId="{54E22BAC-81FF-42BC-AFC0-D7302F9845A6}" dt="2021-03-22T20:01:08.786" v="1"/>
          <ac:picMkLst>
            <pc:docMk/>
            <pc:sldMk cId="1857251170" sldId="256"/>
            <ac:picMk id="7" creationId="{F803253C-4C2A-44F0-8D7C-7B9DDD32215B}"/>
          </ac:picMkLst>
        </pc:picChg>
      </pc:sldChg>
      <pc:sldChg chg="delSp modTransition modAnim">
        <pc:chgData name="Andrew Beatty" userId="b3294954-d4b5-4a40-95d7-bd84a7c4023c" providerId="ADAL" clId="{54E22BAC-81FF-42BC-AFC0-D7302F9845A6}" dt="2021-03-22T20:01:08.786" v="1"/>
        <pc:sldMkLst>
          <pc:docMk/>
          <pc:sldMk cId="4219233715" sldId="264"/>
        </pc:sldMkLst>
        <pc:picChg chg="del">
          <ac:chgData name="Andrew Beatty" userId="b3294954-d4b5-4a40-95d7-bd84a7c4023c" providerId="ADAL" clId="{54E22BAC-81FF-42BC-AFC0-D7302F9845A6}" dt="2021-03-22T20:01:08.786" v="1"/>
          <ac:picMkLst>
            <pc:docMk/>
            <pc:sldMk cId="4219233715" sldId="264"/>
            <ac:picMk id="6" creationId="{1E730D80-13DF-4D1B-B107-E0235218A337}"/>
          </ac:picMkLst>
        </pc:picChg>
      </pc:sldChg>
      <pc:sldChg chg="delSp modTransition modAnim">
        <pc:chgData name="Andrew Beatty" userId="b3294954-d4b5-4a40-95d7-bd84a7c4023c" providerId="ADAL" clId="{54E22BAC-81FF-42BC-AFC0-D7302F9845A6}" dt="2021-03-22T20:01:08.786" v="1"/>
        <pc:sldMkLst>
          <pc:docMk/>
          <pc:sldMk cId="1096342370" sldId="268"/>
        </pc:sldMkLst>
        <pc:picChg chg="del">
          <ac:chgData name="Andrew Beatty" userId="b3294954-d4b5-4a40-95d7-bd84a7c4023c" providerId="ADAL" clId="{54E22BAC-81FF-42BC-AFC0-D7302F9845A6}" dt="2021-03-22T20:01:08.786" v="1"/>
          <ac:picMkLst>
            <pc:docMk/>
            <pc:sldMk cId="1096342370" sldId="268"/>
            <ac:picMk id="3" creationId="{F7939735-8177-4968-9A97-A50A0BAD8E94}"/>
          </ac:picMkLst>
        </pc:picChg>
      </pc:sldChg>
      <pc:sldChg chg="delSp mod modTransition delAnim">
        <pc:chgData name="Andrew Beatty" userId="b3294954-d4b5-4a40-95d7-bd84a7c4023c" providerId="ADAL" clId="{54E22BAC-81FF-42BC-AFC0-D7302F9845A6}" dt="2021-03-22T20:01:12.768" v="2" actId="478"/>
        <pc:sldMkLst>
          <pc:docMk/>
          <pc:sldMk cId="2761076171" sldId="276"/>
        </pc:sldMkLst>
        <pc:picChg chg="del">
          <ac:chgData name="Andrew Beatty" userId="b3294954-d4b5-4a40-95d7-bd84a7c4023c" providerId="ADAL" clId="{54E22BAC-81FF-42BC-AFC0-D7302F9845A6}" dt="2021-03-22T20:01:12.768" v="2" actId="478"/>
          <ac:picMkLst>
            <pc:docMk/>
            <pc:sldMk cId="2761076171" sldId="276"/>
            <ac:picMk id="2" creationId="{7977D799-FD8B-4A3B-B811-DD6577F0AEED}"/>
          </ac:picMkLst>
        </pc:picChg>
      </pc:sldChg>
    </pc:docChg>
  </pc:docChgLst>
  <pc:docChgLst>
    <pc:chgData name="Andrew Beatty" userId="b3294954-d4b5-4a40-95d7-bd84a7c4023c" providerId="ADAL" clId="{5E35FC82-0889-46A5-9C46-12D60F553F48}"/>
    <pc:docChg chg="custSel modSld">
      <pc:chgData name="Andrew Beatty" userId="b3294954-d4b5-4a40-95d7-bd84a7c4023c" providerId="ADAL" clId="{5E35FC82-0889-46A5-9C46-12D60F553F48}" dt="2021-03-16T19:00:43.049" v="365"/>
      <pc:docMkLst>
        <pc:docMk/>
      </pc:docMkLst>
      <pc:sldChg chg="addSp delSp modSp mod modTransition modAnim">
        <pc:chgData name="Andrew Beatty" userId="b3294954-d4b5-4a40-95d7-bd84a7c4023c" providerId="ADAL" clId="{5E35FC82-0889-46A5-9C46-12D60F553F48}" dt="2021-03-16T10:07:59.314" v="280"/>
        <pc:sldMkLst>
          <pc:docMk/>
          <pc:sldMk cId="1857251170" sldId="256"/>
        </pc:sldMkLst>
        <pc:spChg chg="mod">
          <ac:chgData name="Andrew Beatty" userId="b3294954-d4b5-4a40-95d7-bd84a7c4023c" providerId="ADAL" clId="{5E35FC82-0889-46A5-9C46-12D60F553F48}" dt="2021-03-15T18:21:01.727" v="11" actId="20577"/>
          <ac:spMkLst>
            <pc:docMk/>
            <pc:sldMk cId="1857251170" sldId="256"/>
            <ac:spMk id="2" creationId="{8C2EA1AF-CA38-405A-8AF5-D1B294E19B79}"/>
          </ac:spMkLst>
        </pc:spChg>
        <pc:picChg chg="add del mod">
          <ac:chgData name="Andrew Beatty" userId="b3294954-d4b5-4a40-95d7-bd84a7c4023c" providerId="ADAL" clId="{5E35FC82-0889-46A5-9C46-12D60F553F48}" dt="2021-03-16T10:06:01.798" v="275"/>
          <ac:picMkLst>
            <pc:docMk/>
            <pc:sldMk cId="1857251170" sldId="256"/>
            <ac:picMk id="4" creationId="{D0063DF7-597A-42A2-B1C5-DBDA20F97BDE}"/>
          </ac:picMkLst>
        </pc:picChg>
        <pc:picChg chg="add del mod">
          <ac:chgData name="Andrew Beatty" userId="b3294954-d4b5-4a40-95d7-bd84a7c4023c" providerId="ADAL" clId="{5E35FC82-0889-46A5-9C46-12D60F553F48}" dt="2021-03-16T10:06:15.702" v="277"/>
          <ac:picMkLst>
            <pc:docMk/>
            <pc:sldMk cId="1857251170" sldId="256"/>
            <ac:picMk id="5" creationId="{B1183F00-8026-46A7-8698-F7E4C40155DC}"/>
          </ac:picMkLst>
        </pc:picChg>
        <pc:picChg chg="add del mod">
          <ac:chgData name="Andrew Beatty" userId="b3294954-d4b5-4a40-95d7-bd84a7c4023c" providerId="ADAL" clId="{5E35FC82-0889-46A5-9C46-12D60F553F48}" dt="2021-03-16T10:07:20.270" v="279"/>
          <ac:picMkLst>
            <pc:docMk/>
            <pc:sldMk cId="1857251170" sldId="256"/>
            <ac:picMk id="6" creationId="{34CEAB4D-0363-4E30-AC63-19C966EC216A}"/>
          </ac:picMkLst>
        </pc:picChg>
        <pc:picChg chg="add mod">
          <ac:chgData name="Andrew Beatty" userId="b3294954-d4b5-4a40-95d7-bd84a7c4023c" providerId="ADAL" clId="{5E35FC82-0889-46A5-9C46-12D60F553F48}" dt="2021-03-16T10:07:59.314" v="280"/>
          <ac:picMkLst>
            <pc:docMk/>
            <pc:sldMk cId="1857251170" sldId="256"/>
            <ac:picMk id="7" creationId="{F803253C-4C2A-44F0-8D7C-7B9DDD32215B}"/>
          </ac:picMkLst>
        </pc:picChg>
        <pc:picChg chg="del">
          <ac:chgData name="Andrew Beatty" userId="b3294954-d4b5-4a40-95d7-bd84a7c4023c" providerId="ADAL" clId="{5E35FC82-0889-46A5-9C46-12D60F553F48}" dt="2021-03-15T18:20:43.106" v="0"/>
          <ac:picMkLst>
            <pc:docMk/>
            <pc:sldMk cId="1857251170" sldId="256"/>
            <ac:picMk id="12" creationId="{CA501469-7445-4AB2-B49C-17D204C4F18F}"/>
          </ac:picMkLst>
        </pc:picChg>
      </pc:sldChg>
      <pc:sldChg chg="addSp delSp modSp mod modTransition modAnim">
        <pc:chgData name="Andrew Beatty" userId="b3294954-d4b5-4a40-95d7-bd84a7c4023c" providerId="ADAL" clId="{5E35FC82-0889-46A5-9C46-12D60F553F48}" dt="2021-03-16T18:36:52.089" v="344" actId="478"/>
        <pc:sldMkLst>
          <pc:docMk/>
          <pc:sldMk cId="4219233715" sldId="264"/>
        </pc:sldMkLst>
        <pc:spChg chg="mod">
          <ac:chgData name="Andrew Beatty" userId="b3294954-d4b5-4a40-95d7-bd84a7c4023c" providerId="ADAL" clId="{5E35FC82-0889-46A5-9C46-12D60F553F48}" dt="2021-03-15T18:21:29.168" v="19" actId="20577"/>
          <ac:spMkLst>
            <pc:docMk/>
            <pc:sldMk cId="4219233715" sldId="264"/>
            <ac:spMk id="2" creationId="{3BDB514A-EE18-428D-AC2E-F6DF985D7363}"/>
          </ac:spMkLst>
        </pc:spChg>
        <pc:spChg chg="mod">
          <ac:chgData name="Andrew Beatty" userId="b3294954-d4b5-4a40-95d7-bd84a7c4023c" providerId="ADAL" clId="{5E35FC82-0889-46A5-9C46-12D60F553F48}" dt="2021-03-16T10:10:45.928" v="342" actId="20577"/>
          <ac:spMkLst>
            <pc:docMk/>
            <pc:sldMk cId="4219233715" sldId="264"/>
            <ac:spMk id="3" creationId="{4C1F8E1D-EB73-4776-8252-F64BD0F50400}"/>
          </ac:spMkLst>
        </pc:spChg>
        <pc:spChg chg="del mod">
          <ac:chgData name="Andrew Beatty" userId="b3294954-d4b5-4a40-95d7-bd84a7c4023c" providerId="ADAL" clId="{5E35FC82-0889-46A5-9C46-12D60F553F48}" dt="2021-03-16T18:36:52.089" v="344" actId="478"/>
          <ac:spMkLst>
            <pc:docMk/>
            <pc:sldMk cId="4219233715" sldId="264"/>
            <ac:spMk id="9" creationId="{977365ED-1571-4590-A8F0-395454B6F415}"/>
          </ac:spMkLst>
        </pc:spChg>
        <pc:picChg chg="add mod">
          <ac:chgData name="Andrew Beatty" userId="b3294954-d4b5-4a40-95d7-bd84a7c4023c" providerId="ADAL" clId="{5E35FC82-0889-46A5-9C46-12D60F553F48}" dt="2021-03-16T10:10:22.002" v="281"/>
          <ac:picMkLst>
            <pc:docMk/>
            <pc:sldMk cId="4219233715" sldId="264"/>
            <ac:picMk id="6" creationId="{1E730D80-13DF-4D1B-B107-E0235218A337}"/>
          </ac:picMkLst>
        </pc:picChg>
        <pc:picChg chg="del">
          <ac:chgData name="Andrew Beatty" userId="b3294954-d4b5-4a40-95d7-bd84a7c4023c" providerId="ADAL" clId="{5E35FC82-0889-46A5-9C46-12D60F553F48}" dt="2021-03-15T18:20:43.106" v="0"/>
          <ac:picMkLst>
            <pc:docMk/>
            <pc:sldMk cId="4219233715" sldId="264"/>
            <ac:picMk id="30" creationId="{85B4449D-CFD4-48A9-BCFB-793444AEEBD5}"/>
          </ac:picMkLst>
        </pc:picChg>
      </pc:sldChg>
      <pc:sldChg chg="addSp delSp modSp mod modTransition modAnim">
        <pc:chgData name="Andrew Beatty" userId="b3294954-d4b5-4a40-95d7-bd84a7c4023c" providerId="ADAL" clId="{5E35FC82-0889-46A5-9C46-12D60F553F48}" dt="2021-03-16T19:00:43.049" v="365"/>
        <pc:sldMkLst>
          <pc:docMk/>
          <pc:sldMk cId="1096342370" sldId="268"/>
        </pc:sldMkLst>
        <pc:spChg chg="mod">
          <ac:chgData name="Andrew Beatty" userId="b3294954-d4b5-4a40-95d7-bd84a7c4023c" providerId="ADAL" clId="{5E35FC82-0889-46A5-9C46-12D60F553F48}" dt="2021-03-16T18:59:42.998" v="364" actId="20577"/>
          <ac:spMkLst>
            <pc:docMk/>
            <pc:sldMk cId="1096342370" sldId="268"/>
            <ac:spMk id="2" creationId="{9B0CD061-881E-41A8-9B01-DE0C18181D5A}"/>
          </ac:spMkLst>
        </pc:spChg>
        <pc:picChg chg="add mod">
          <ac:chgData name="Andrew Beatty" userId="b3294954-d4b5-4a40-95d7-bd84a7c4023c" providerId="ADAL" clId="{5E35FC82-0889-46A5-9C46-12D60F553F48}" dt="2021-03-16T19:00:43.049" v="365"/>
          <ac:picMkLst>
            <pc:docMk/>
            <pc:sldMk cId="1096342370" sldId="268"/>
            <ac:picMk id="3" creationId="{F7939735-8177-4968-9A97-A50A0BAD8E94}"/>
          </ac:picMkLst>
        </pc:picChg>
        <pc:picChg chg="del">
          <ac:chgData name="Andrew Beatty" userId="b3294954-d4b5-4a40-95d7-bd84a7c4023c" providerId="ADAL" clId="{5E35FC82-0889-46A5-9C46-12D60F553F48}" dt="2021-03-15T18:20:43.106" v="0"/>
          <ac:picMkLst>
            <pc:docMk/>
            <pc:sldMk cId="1096342370" sldId="268"/>
            <ac:picMk id="4" creationId="{DCC8A1F9-626A-4148-9E22-9FFD48F5CDB3}"/>
          </ac:picMkLst>
        </pc:picChg>
      </pc:sldChg>
      <pc:sldChg chg="addSp delSp modSp mod modTransition delAnim modAnim">
        <pc:chgData name="Andrew Beatty" userId="b3294954-d4b5-4a40-95d7-bd84a7c4023c" providerId="ADAL" clId="{5E35FC82-0889-46A5-9C46-12D60F553F48}" dt="2021-03-16T18:59:29.269" v="345"/>
        <pc:sldMkLst>
          <pc:docMk/>
          <pc:sldMk cId="2761076171" sldId="276"/>
        </pc:sldMkLst>
        <pc:picChg chg="add mod">
          <ac:chgData name="Andrew Beatty" userId="b3294954-d4b5-4a40-95d7-bd84a7c4023c" providerId="ADAL" clId="{5E35FC82-0889-46A5-9C46-12D60F553F48}" dt="2021-03-16T18:59:29.269" v="345"/>
          <ac:picMkLst>
            <pc:docMk/>
            <pc:sldMk cId="2761076171" sldId="276"/>
            <ac:picMk id="2" creationId="{7977D799-FD8B-4A3B-B811-DD6577F0AEED}"/>
          </ac:picMkLst>
        </pc:picChg>
        <pc:picChg chg="del mod">
          <ac:chgData name="Andrew Beatty" userId="b3294954-d4b5-4a40-95d7-bd84a7c4023c" providerId="ADAL" clId="{5E35FC82-0889-46A5-9C46-12D60F553F48}" dt="2021-03-16T10:05:00.988" v="273" actId="478"/>
          <ac:picMkLst>
            <pc:docMk/>
            <pc:sldMk cId="2761076171" sldId="276"/>
            <ac:picMk id="4" creationId="{6548DB1A-7CE3-4D0D-8D8A-683B8D63589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3/22/2021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Pandas 3 </a:t>
            </a:r>
            <a:r>
              <a:rPr lang="en-GB" sz="3600" dirty="0"/>
              <a:t>Data analysis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for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514A-EE18-428D-AC2E-F6DF985D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7298297" cy="1609344"/>
          </a:xfrm>
        </p:spPr>
        <p:txBody>
          <a:bodyPr>
            <a:normAutofit/>
          </a:bodyPr>
          <a:lstStyle/>
          <a:p>
            <a:r>
              <a:rPr lang="en-IE" dirty="0"/>
              <a:t>Data Analysis</a:t>
            </a:r>
            <a:endParaRPr lang="en-I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8E1D-EB73-4776-8252-F64BD0F50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765317"/>
            <a:ext cx="47396415" cy="13859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This is what pandas is good at.</a:t>
            </a:r>
          </a:p>
          <a:p>
            <a:pPr marL="0" indent="0">
              <a:buNone/>
            </a:pPr>
            <a:r>
              <a:rPr lang="en-GB" dirty="0"/>
              <a:t>Compared to what you can do in SQL or R or other tools</a:t>
            </a:r>
          </a:p>
          <a:p>
            <a:r>
              <a:rPr lang="en-GB" dirty="0"/>
              <a:t>Built in statistical functions</a:t>
            </a:r>
          </a:p>
          <a:p>
            <a:r>
              <a:rPr lang="en-GB" dirty="0"/>
              <a:t>Ranges reschedule and rolling</a:t>
            </a:r>
          </a:p>
          <a:p>
            <a:r>
              <a:rPr lang="en-GB" dirty="0"/>
              <a:t>Grouping data</a:t>
            </a:r>
          </a:p>
          <a:p>
            <a:r>
              <a:rPr lang="en-GB" dirty="0"/>
              <a:t>Plotting data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There is of course lots more that you can do with pandas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1210740-F490-4756-8E2E-EA9F139165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436255" cy="143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89983836-CD90-4AA8-AEF7-C028838270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872836" cy="87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923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07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061-881E-41A8-9B01-DE0C181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8361"/>
            <a:ext cx="10058400" cy="1609344"/>
          </a:xfrm>
        </p:spPr>
        <p:txBody>
          <a:bodyPr/>
          <a:lstStyle/>
          <a:p>
            <a:pPr algn="ctr"/>
            <a:r>
              <a:rPr lang="en-IE" dirty="0"/>
              <a:t>Move </a:t>
            </a:r>
            <a:r>
              <a:rPr lang="en-IE"/>
              <a:t>the laundry 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634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3b79411a-74a9-4456-bf24-7becf0a1874f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022397c6-a0dd-4bd1-b5b2-3083c75319a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13659</TotalTime>
  <Words>67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Pandas 3 Data analysis</vt:lpstr>
      <vt:lpstr>Data Analysis</vt:lpstr>
      <vt:lpstr>PowerPoint Presentation</vt:lpstr>
      <vt:lpstr>Move the laundry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17</cp:revision>
  <dcterms:created xsi:type="dcterms:W3CDTF">2021-01-04T12:46:45Z</dcterms:created>
  <dcterms:modified xsi:type="dcterms:W3CDTF">2021-03-22T20:01:14Z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