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8E558C9F-2F4A-4184-9930-23DA83539B34}"/>
    <pc:docChg chg="undo custSel addSld modSld">
      <pc:chgData name="Andrew Beatty" userId="b3294954-d4b5-4a40-95d7-bd84a7c4023c" providerId="ADAL" clId="{8E558C9F-2F4A-4184-9930-23DA83539B34}" dt="2021-10-06T09:18:56.757" v="137" actId="20577"/>
      <pc:docMkLst>
        <pc:docMk/>
      </pc:docMkLst>
      <pc:sldChg chg="modSp mod">
        <pc:chgData name="Andrew Beatty" userId="b3294954-d4b5-4a40-95d7-bd84a7c4023c" providerId="ADAL" clId="{8E558C9F-2F4A-4184-9930-23DA83539B34}" dt="2021-10-06T09:17:21.781" v="21" actId="20577"/>
        <pc:sldMkLst>
          <pc:docMk/>
          <pc:sldMk cId="3836435930" sldId="256"/>
        </pc:sldMkLst>
        <pc:spChg chg="mod">
          <ac:chgData name="Andrew Beatty" userId="b3294954-d4b5-4a40-95d7-bd84a7c4023c" providerId="ADAL" clId="{8E558C9F-2F4A-4184-9930-23DA83539B34}" dt="2021-10-06T09:17:21.781" v="21" actId="20577"/>
          <ac:spMkLst>
            <pc:docMk/>
            <pc:sldMk cId="3836435930" sldId="256"/>
            <ac:spMk id="2" creationId="{1038A3B5-DD58-46CD-B2DC-BE7F39DD97C1}"/>
          </ac:spMkLst>
        </pc:spChg>
      </pc:sldChg>
      <pc:sldChg chg="addSp delSp modSp new mod">
        <pc:chgData name="Andrew Beatty" userId="b3294954-d4b5-4a40-95d7-bd84a7c4023c" providerId="ADAL" clId="{8E558C9F-2F4A-4184-9930-23DA83539B34}" dt="2021-10-06T09:18:56.757" v="137" actId="20577"/>
        <pc:sldMkLst>
          <pc:docMk/>
          <pc:sldMk cId="583870812" sldId="257"/>
        </pc:sldMkLst>
        <pc:spChg chg="mod">
          <ac:chgData name="Andrew Beatty" userId="b3294954-d4b5-4a40-95d7-bd84a7c4023c" providerId="ADAL" clId="{8E558C9F-2F4A-4184-9930-23DA83539B34}" dt="2021-10-06T09:17:44.064" v="39" actId="1076"/>
          <ac:spMkLst>
            <pc:docMk/>
            <pc:sldMk cId="583870812" sldId="257"/>
            <ac:spMk id="2" creationId="{6B27CDFD-6054-40D2-A9A1-D6E16363B68F}"/>
          </ac:spMkLst>
        </pc:spChg>
        <pc:spChg chg="add del mod">
          <ac:chgData name="Andrew Beatty" userId="b3294954-d4b5-4a40-95d7-bd84a7c4023c" providerId="ADAL" clId="{8E558C9F-2F4A-4184-9930-23DA83539B34}" dt="2021-10-06T09:18:56.757" v="137" actId="20577"/>
          <ac:spMkLst>
            <pc:docMk/>
            <pc:sldMk cId="583870812" sldId="257"/>
            <ac:spMk id="3" creationId="{5344DF45-1732-4917-BEDF-393EFA670F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A3B5-DD58-46CD-B2DC-BE7F39DD9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PFORCS Semester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E073-BA51-4CCD-8F28-37C4E4E06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</a:t>
            </a:r>
            <a:r>
              <a:rPr lang="en-IE" dirty="0" err="1"/>
              <a:t>Beattty</a:t>
            </a:r>
            <a:endParaRPr lang="en-IE" dirty="0"/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8364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CDFD-6054-40D2-A9A1-D6E16363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DF45-1732-4917-BEDF-393EFA67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Time for tutorials?</a:t>
            </a:r>
          </a:p>
          <a:p>
            <a:r>
              <a:rPr lang="en-IE" dirty="0"/>
              <a:t>Proposed schedule</a:t>
            </a:r>
          </a:p>
          <a:p>
            <a:r>
              <a:rPr lang="en-IE" dirty="0"/>
              <a:t>Project</a:t>
            </a:r>
          </a:p>
          <a:p>
            <a:r>
              <a:rPr lang="en-IE" dirty="0"/>
              <a:t>Anything else before I start in App Servers</a:t>
            </a:r>
          </a:p>
        </p:txBody>
      </p:sp>
    </p:spTree>
    <p:extLst>
      <p:ext uri="{BB962C8B-B14F-4D97-AF65-F5344CB8AC3E}">
        <p14:creationId xmlns:p14="http://schemas.microsoft.com/office/powerpoint/2010/main" val="583870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2" ma:contentTypeDescription="Create a new document." ma:contentTypeScope="" ma:versionID="4a6bbd33b9c4fcab91d0305be3da9487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9b96d91071db8acd876b23d3ade10a44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828DB-DFB1-47FA-B478-2FE09F977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A0BB1E-205F-4E21-BEB0-85BFA3481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63706-3261-4D6E-A62B-CA9F82E9C7D4}">
  <ds:schemaRefs>
    <ds:schemaRef ds:uri="http://purl.org/dc/elements/1.1/"/>
    <ds:schemaRef ds:uri="http://purl.org/dc/dcmitype/"/>
    <ds:schemaRef ds:uri="3b79411a-74a9-4456-bf24-7becf0a1874f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22397c6-a0dd-4bd1-b5b2-3083c75319a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{C8F47270-F04E-494D-BAF2-25A70FEBFDC6}tf03090434</Template>
  <TotalTime>4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Rockwell</vt:lpstr>
      <vt:lpstr>Rockwell Condensed</vt:lpstr>
      <vt:lpstr>Wingdings</vt:lpstr>
      <vt:lpstr>Wood Type</vt:lpstr>
      <vt:lpstr>PFORCS Semester 2</vt:lpstr>
      <vt:lpstr>Welcome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PFORCS appServers</dc:title>
  <dc:creator>Andrew Beatty</dc:creator>
  <cp:lastModifiedBy>Andrew Beatty</cp:lastModifiedBy>
  <cp:revision>1</cp:revision>
  <dcterms:created xsi:type="dcterms:W3CDTF">2021-10-06T09:14:18Z</dcterms:created>
  <dcterms:modified xsi:type="dcterms:W3CDTF">2021-10-06T09:19:05Z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