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8" r:id="rId13"/>
    <p:sldId id="266" r:id="rId14"/>
    <p:sldId id="260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C300F-B26B-4F8F-91AC-FB4E53842195}" v="24" dt="2021-10-06T10:37:04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633C300F-B26B-4F8F-91AC-FB4E53842195}"/>
    <pc:docChg chg="undo custSel addSld modSld">
      <pc:chgData name="Andrew Beatty" userId="b3294954-d4b5-4a40-95d7-bd84a7c4023c" providerId="ADAL" clId="{633C300F-B26B-4F8F-91AC-FB4E53842195}" dt="2021-10-06T11:25:02.941" v="2181" actId="20577"/>
      <pc:docMkLst>
        <pc:docMk/>
      </pc:docMkLst>
      <pc:sldChg chg="modSp new mod">
        <pc:chgData name="Andrew Beatty" userId="b3294954-d4b5-4a40-95d7-bd84a7c4023c" providerId="ADAL" clId="{633C300F-B26B-4F8F-91AC-FB4E53842195}" dt="2021-10-06T09:36:07.562" v="369" actId="20577"/>
        <pc:sldMkLst>
          <pc:docMk/>
          <pc:sldMk cId="952934316" sldId="257"/>
        </pc:sldMkLst>
        <pc:spChg chg="mod">
          <ac:chgData name="Andrew Beatty" userId="b3294954-d4b5-4a40-95d7-bd84a7c4023c" providerId="ADAL" clId="{633C300F-B26B-4F8F-91AC-FB4E53842195}" dt="2021-10-06T09:20:38.331" v="11" actId="20577"/>
          <ac:spMkLst>
            <pc:docMk/>
            <pc:sldMk cId="952934316" sldId="257"/>
            <ac:spMk id="2" creationId="{FABAD950-946E-474C-AA80-D1CFC541AD5E}"/>
          </ac:spMkLst>
        </pc:spChg>
        <pc:spChg chg="mod">
          <ac:chgData name="Andrew Beatty" userId="b3294954-d4b5-4a40-95d7-bd84a7c4023c" providerId="ADAL" clId="{633C300F-B26B-4F8F-91AC-FB4E53842195}" dt="2021-10-06T09:36:07.562" v="369" actId="20577"/>
          <ac:spMkLst>
            <pc:docMk/>
            <pc:sldMk cId="952934316" sldId="257"/>
            <ac:spMk id="3" creationId="{82461C5A-63AE-4321-B668-11317F5A88CB}"/>
          </ac:spMkLst>
        </pc:spChg>
      </pc:sldChg>
      <pc:sldChg chg="modSp new mod">
        <pc:chgData name="Andrew Beatty" userId="b3294954-d4b5-4a40-95d7-bd84a7c4023c" providerId="ADAL" clId="{633C300F-B26B-4F8F-91AC-FB4E53842195}" dt="2021-10-06T10:10:03.399" v="1157" actId="14100"/>
        <pc:sldMkLst>
          <pc:docMk/>
          <pc:sldMk cId="1920589690" sldId="258"/>
        </pc:sldMkLst>
        <pc:spChg chg="mod">
          <ac:chgData name="Andrew Beatty" userId="b3294954-d4b5-4a40-95d7-bd84a7c4023c" providerId="ADAL" clId="{633C300F-B26B-4F8F-91AC-FB4E53842195}" dt="2021-10-06T09:38:50.189" v="473" actId="20577"/>
          <ac:spMkLst>
            <pc:docMk/>
            <pc:sldMk cId="1920589690" sldId="258"/>
            <ac:spMk id="2" creationId="{EAE8F82B-32F9-4086-9F6E-F3A924FB38A9}"/>
          </ac:spMkLst>
        </pc:spChg>
        <pc:spChg chg="mod">
          <ac:chgData name="Andrew Beatty" userId="b3294954-d4b5-4a40-95d7-bd84a7c4023c" providerId="ADAL" clId="{633C300F-B26B-4F8F-91AC-FB4E53842195}" dt="2021-10-06T10:10:03.399" v="1157" actId="14100"/>
          <ac:spMkLst>
            <pc:docMk/>
            <pc:sldMk cId="1920589690" sldId="258"/>
            <ac:spMk id="3" creationId="{83D45F9F-AAD6-4609-BC7A-595A58630AD6}"/>
          </ac:spMkLst>
        </pc:spChg>
      </pc:sldChg>
      <pc:sldChg chg="modSp add mod">
        <pc:chgData name="Andrew Beatty" userId="b3294954-d4b5-4a40-95d7-bd84a7c4023c" providerId="ADAL" clId="{633C300F-B26B-4F8F-91AC-FB4E53842195}" dt="2021-10-06T09:38:07.691" v="415" actId="20577"/>
        <pc:sldMkLst>
          <pc:docMk/>
          <pc:sldMk cId="3094609968" sldId="259"/>
        </pc:sldMkLst>
        <pc:spChg chg="mod">
          <ac:chgData name="Andrew Beatty" userId="b3294954-d4b5-4a40-95d7-bd84a7c4023c" providerId="ADAL" clId="{633C300F-B26B-4F8F-91AC-FB4E53842195}" dt="2021-10-06T09:38:07.691" v="415" actId="20577"/>
          <ac:spMkLst>
            <pc:docMk/>
            <pc:sldMk cId="3094609968" sldId="259"/>
            <ac:spMk id="2" creationId="{14CB9612-1229-4BE7-B483-C644F70E0D0E}"/>
          </ac:spMkLst>
        </pc:spChg>
      </pc:sldChg>
      <pc:sldChg chg="modSp new mod">
        <pc:chgData name="Andrew Beatty" userId="b3294954-d4b5-4a40-95d7-bd84a7c4023c" providerId="ADAL" clId="{633C300F-B26B-4F8F-91AC-FB4E53842195}" dt="2021-10-06T10:26:44.743" v="1766" actId="313"/>
        <pc:sldMkLst>
          <pc:docMk/>
          <pc:sldMk cId="1602755194" sldId="260"/>
        </pc:sldMkLst>
        <pc:spChg chg="mod">
          <ac:chgData name="Andrew Beatty" userId="b3294954-d4b5-4a40-95d7-bd84a7c4023c" providerId="ADAL" clId="{633C300F-B26B-4F8F-91AC-FB4E53842195}" dt="2021-10-06T10:26:44.743" v="1766" actId="313"/>
          <ac:spMkLst>
            <pc:docMk/>
            <pc:sldMk cId="1602755194" sldId="260"/>
            <ac:spMk id="2" creationId="{63100395-1412-4BAC-8C3A-AD5552A002B7}"/>
          </ac:spMkLst>
        </pc:spChg>
        <pc:spChg chg="mod">
          <ac:chgData name="Andrew Beatty" userId="b3294954-d4b5-4a40-95d7-bd84a7c4023c" providerId="ADAL" clId="{633C300F-B26B-4F8F-91AC-FB4E53842195}" dt="2021-10-06T10:26:32.607" v="1764" actId="1076"/>
          <ac:spMkLst>
            <pc:docMk/>
            <pc:sldMk cId="1602755194" sldId="260"/>
            <ac:spMk id="3" creationId="{796CDBF7-4CA1-457E-8AE3-AAFA00F7E51F}"/>
          </ac:spMkLst>
        </pc:spChg>
      </pc:sldChg>
      <pc:sldChg chg="modSp mod">
        <pc:chgData name="Andrew Beatty" userId="b3294954-d4b5-4a40-95d7-bd84a7c4023c" providerId="ADAL" clId="{633C300F-B26B-4F8F-91AC-FB4E53842195}" dt="2021-10-06T10:10:09.480" v="1159" actId="1076"/>
        <pc:sldMkLst>
          <pc:docMk/>
          <pc:sldMk cId="1506491521" sldId="261"/>
        </pc:sldMkLst>
        <pc:spChg chg="mod">
          <ac:chgData name="Andrew Beatty" userId="b3294954-d4b5-4a40-95d7-bd84a7c4023c" providerId="ADAL" clId="{633C300F-B26B-4F8F-91AC-FB4E53842195}" dt="2021-10-06T10:10:09.480" v="1159" actId="1076"/>
          <ac:spMkLst>
            <pc:docMk/>
            <pc:sldMk cId="1506491521" sldId="261"/>
            <ac:spMk id="3" creationId="{83D45F9F-AAD6-4609-BC7A-595A58630AD6}"/>
          </ac:spMkLst>
        </pc:spChg>
      </pc:sldChg>
      <pc:sldChg chg="modSp mod">
        <pc:chgData name="Andrew Beatty" userId="b3294954-d4b5-4a40-95d7-bd84a7c4023c" providerId="ADAL" clId="{633C300F-B26B-4F8F-91AC-FB4E53842195}" dt="2021-10-06T11:24:16.635" v="2137" actId="255"/>
        <pc:sldMkLst>
          <pc:docMk/>
          <pc:sldMk cId="1088880838" sldId="262"/>
        </pc:sldMkLst>
        <pc:spChg chg="mod">
          <ac:chgData name="Andrew Beatty" userId="b3294954-d4b5-4a40-95d7-bd84a7c4023c" providerId="ADAL" clId="{633C300F-B26B-4F8F-91AC-FB4E53842195}" dt="2021-10-06T11:24:16.635" v="2137" actId="255"/>
          <ac:spMkLst>
            <pc:docMk/>
            <pc:sldMk cId="1088880838" sldId="262"/>
            <ac:spMk id="3" creationId="{83D45F9F-AAD6-4609-BC7A-595A58630AD6}"/>
          </ac:spMkLst>
        </pc:spChg>
      </pc:sldChg>
      <pc:sldChg chg="addSp delSp modSp mod">
        <pc:chgData name="Andrew Beatty" userId="b3294954-d4b5-4a40-95d7-bd84a7c4023c" providerId="ADAL" clId="{633C300F-B26B-4F8F-91AC-FB4E53842195}" dt="2021-10-06T10:25:08.922" v="1660" actId="478"/>
        <pc:sldMkLst>
          <pc:docMk/>
          <pc:sldMk cId="1955212091" sldId="263"/>
        </pc:sldMkLst>
        <pc:spChg chg="del">
          <ac:chgData name="Andrew Beatty" userId="b3294954-d4b5-4a40-95d7-bd84a7c4023c" providerId="ADAL" clId="{633C300F-B26B-4F8F-91AC-FB4E53842195}" dt="2021-10-06T10:14:51.861" v="1588" actId="478"/>
          <ac:spMkLst>
            <pc:docMk/>
            <pc:sldMk cId="1955212091" sldId="263"/>
            <ac:spMk id="2" creationId="{14CB9612-1229-4BE7-B483-C644F70E0D0E}"/>
          </ac:spMkLst>
        </pc:spChg>
        <pc:spChg chg="mod">
          <ac:chgData name="Andrew Beatty" userId="b3294954-d4b5-4a40-95d7-bd84a7c4023c" providerId="ADAL" clId="{633C300F-B26B-4F8F-91AC-FB4E53842195}" dt="2021-10-06T10:15:51.517" v="1599" actId="1076"/>
          <ac:spMkLst>
            <pc:docMk/>
            <pc:sldMk cId="1955212091" sldId="263"/>
            <ac:spMk id="3" creationId="{74BDC5FB-765C-4EC4-AB21-00FB5A375B30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7" creationId="{9A780427-EC92-41AF-9F75-6245FED89BBD}"/>
          </ac:spMkLst>
        </pc:spChg>
        <pc:spChg chg="mod">
          <ac:chgData name="Andrew Beatty" userId="b3294954-d4b5-4a40-95d7-bd84a7c4023c" providerId="ADAL" clId="{633C300F-B26B-4F8F-91AC-FB4E53842195}" dt="2021-10-06T10:15:56.900" v="1600" actId="14100"/>
          <ac:spMkLst>
            <pc:docMk/>
            <pc:sldMk cId="1955212091" sldId="263"/>
            <ac:spMk id="8" creationId="{63B199D0-BCFA-45E5-84A0-22EBF4928CC1}"/>
          </ac:spMkLst>
        </pc:spChg>
        <pc:spChg chg="mod">
          <ac:chgData name="Andrew Beatty" userId="b3294954-d4b5-4a40-95d7-bd84a7c4023c" providerId="ADAL" clId="{633C300F-B26B-4F8F-91AC-FB4E53842195}" dt="2021-10-06T10:15:31.409" v="1594" actId="1076"/>
          <ac:spMkLst>
            <pc:docMk/>
            <pc:sldMk cId="1955212091" sldId="263"/>
            <ac:spMk id="9" creationId="{55FEF380-9499-419E-81D2-E085DC8880E9}"/>
          </ac:spMkLst>
        </pc:spChg>
        <pc:spChg chg="mod">
          <ac:chgData name="Andrew Beatty" userId="b3294954-d4b5-4a40-95d7-bd84a7c4023c" providerId="ADAL" clId="{633C300F-B26B-4F8F-91AC-FB4E53842195}" dt="2021-10-06T10:16:05.478" v="1603" actId="14100"/>
          <ac:spMkLst>
            <pc:docMk/>
            <pc:sldMk cId="1955212091" sldId="263"/>
            <ac:spMk id="10" creationId="{63E76292-F8E1-484F-B089-7B8C58714F44}"/>
          </ac:spMkLst>
        </pc:spChg>
        <pc:spChg chg="add del mod">
          <ac:chgData name="Andrew Beatty" userId="b3294954-d4b5-4a40-95d7-bd84a7c4023c" providerId="ADAL" clId="{633C300F-B26B-4F8F-91AC-FB4E53842195}" dt="2021-10-06T10:14:54.876" v="1589" actId="478"/>
          <ac:spMkLst>
            <pc:docMk/>
            <pc:sldMk cId="1955212091" sldId="263"/>
            <ac:spMk id="11" creationId="{F08961AA-7FEB-4100-AD74-EBE678CB744D}"/>
          </ac:spMkLst>
        </pc:spChg>
        <pc:spChg chg="mod">
          <ac:chgData name="Andrew Beatty" userId="b3294954-d4b5-4a40-95d7-bd84a7c4023c" providerId="ADAL" clId="{633C300F-B26B-4F8F-91AC-FB4E53842195}" dt="2021-10-06T10:15:39.418" v="1596" actId="1076"/>
          <ac:spMkLst>
            <pc:docMk/>
            <pc:sldMk cId="1955212091" sldId="263"/>
            <ac:spMk id="15" creationId="{350E5F17-70A1-4476-A072-7BA25F9DEF6C}"/>
          </ac:spMkLst>
        </pc:spChg>
        <pc:spChg chg="mod">
          <ac:chgData name="Andrew Beatty" userId="b3294954-d4b5-4a40-95d7-bd84a7c4023c" providerId="ADAL" clId="{633C300F-B26B-4F8F-91AC-FB4E53842195}" dt="2021-10-06T10:15:36.156" v="1595" actId="1076"/>
          <ac:spMkLst>
            <pc:docMk/>
            <pc:sldMk cId="1955212091" sldId="263"/>
            <ac:spMk id="16" creationId="{76683BCD-773D-47BF-8F1A-0CB488952B6C}"/>
          </ac:spMkLst>
        </pc:spChg>
        <pc:spChg chg="mod">
          <ac:chgData name="Andrew Beatty" userId="b3294954-d4b5-4a40-95d7-bd84a7c4023c" providerId="ADAL" clId="{633C300F-B26B-4F8F-91AC-FB4E53842195}" dt="2021-10-06T10:15:46.570" v="1597" actId="1076"/>
          <ac:spMkLst>
            <pc:docMk/>
            <pc:sldMk cId="1955212091" sldId="263"/>
            <ac:spMk id="17" creationId="{705CF54B-BC51-4A64-9F97-1F52DB1BF4D6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18" creationId="{61005120-B823-4095-8C18-2F773702AF95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19" creationId="{02CD016D-81A1-4048-8E85-483121458B1A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0" creationId="{C1B93B88-2D44-4173-AA2D-C0EA85A1BBE8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1" creationId="{09002E84-0A9F-4BCB-9799-556DEE55A886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2" creationId="{D0F1F7D8-EE36-4D5F-8AB7-4DD8A7AE916E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3" creationId="{428E792A-ED64-4C8C-B954-DF7099E462B2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4" creationId="{035285F1-CBBA-4FF5-9DBC-DF8F722549DF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5" creationId="{CBDDD85F-5A52-4944-B001-173CB493689A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6" creationId="{08DCF79F-531A-46D9-AD86-CF6C9D3AB0D3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7" creationId="{0E0FBA50-12F7-4312-AF7E-EBD967954404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8" creationId="{66BC06B1-AB2B-4EBF-BCE0-FB99DF6B2707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29" creationId="{0D761CF5-EAEB-426F-A653-A905698E4266}"/>
          </ac:spMkLst>
        </pc:spChg>
        <pc:spChg chg="mod">
          <ac:chgData name="Andrew Beatty" userId="b3294954-d4b5-4a40-95d7-bd84a7c4023c" providerId="ADAL" clId="{633C300F-B26B-4F8F-91AC-FB4E53842195}" dt="2021-10-06T10:15:09.303" v="1590" actId="1076"/>
          <ac:spMkLst>
            <pc:docMk/>
            <pc:sldMk cId="1955212091" sldId="263"/>
            <ac:spMk id="31" creationId="{752A3CEA-B16B-4937-8ED0-1403C961BFC6}"/>
          </ac:spMkLst>
        </pc:spChg>
        <pc:spChg chg="mod">
          <ac:chgData name="Andrew Beatty" userId="b3294954-d4b5-4a40-95d7-bd84a7c4023c" providerId="ADAL" clId="{633C300F-B26B-4F8F-91AC-FB4E53842195}" dt="2021-10-06T10:15:12.887" v="1591" actId="1076"/>
          <ac:spMkLst>
            <pc:docMk/>
            <pc:sldMk cId="1955212091" sldId="263"/>
            <ac:spMk id="35" creationId="{BA3AA15F-222D-4E3B-8D27-7595487509C9}"/>
          </ac:spMkLst>
        </pc:spChg>
        <pc:spChg chg="add mod">
          <ac:chgData name="Andrew Beatty" userId="b3294954-d4b5-4a40-95d7-bd84a7c4023c" providerId="ADAL" clId="{633C300F-B26B-4F8F-91AC-FB4E53842195}" dt="2021-10-06T10:17:11.350" v="1616" actId="14100"/>
          <ac:spMkLst>
            <pc:docMk/>
            <pc:sldMk cId="1955212091" sldId="263"/>
            <ac:spMk id="37" creationId="{0A2C7C29-9D29-4974-BC49-F1E7B8E88020}"/>
          </ac:spMkLst>
        </pc:spChg>
        <pc:spChg chg="add del mod">
          <ac:chgData name="Andrew Beatty" userId="b3294954-d4b5-4a40-95d7-bd84a7c4023c" providerId="ADAL" clId="{633C300F-B26B-4F8F-91AC-FB4E53842195}" dt="2021-10-06T10:14:13.014" v="1512"/>
          <ac:spMkLst>
            <pc:docMk/>
            <pc:sldMk cId="1955212091" sldId="263"/>
            <ac:spMk id="38" creationId="{47564209-1C70-461F-8C41-D6DEE07BA391}"/>
          </ac:spMkLst>
        </pc:spChg>
        <pc:spChg chg="add mod">
          <ac:chgData name="Andrew Beatty" userId="b3294954-d4b5-4a40-95d7-bd84a7c4023c" providerId="ADAL" clId="{633C300F-B26B-4F8F-91AC-FB4E53842195}" dt="2021-10-06T10:17:16.128" v="1617" actId="1076"/>
          <ac:spMkLst>
            <pc:docMk/>
            <pc:sldMk cId="1955212091" sldId="263"/>
            <ac:spMk id="39" creationId="{5F223BC1-B743-4187-913D-EBF6BE0770C5}"/>
          </ac:spMkLst>
        </pc:spChg>
        <pc:spChg chg="add del">
          <ac:chgData name="Andrew Beatty" userId="b3294954-d4b5-4a40-95d7-bd84a7c4023c" providerId="ADAL" clId="{633C300F-B26B-4F8F-91AC-FB4E53842195}" dt="2021-10-06T10:18:40.214" v="1620" actId="11529"/>
          <ac:spMkLst>
            <pc:docMk/>
            <pc:sldMk cId="1955212091" sldId="263"/>
            <ac:spMk id="43" creationId="{08EC3EE3-1472-44C9-A572-041BF7EA7CDD}"/>
          </ac:spMkLst>
        </pc:spChg>
        <pc:spChg chg="add del mod topLvl">
          <ac:chgData name="Andrew Beatty" userId="b3294954-d4b5-4a40-95d7-bd84a7c4023c" providerId="ADAL" clId="{633C300F-B26B-4F8F-91AC-FB4E53842195}" dt="2021-10-06T10:23:32.800" v="1655"/>
          <ac:spMkLst>
            <pc:docMk/>
            <pc:sldMk cId="1955212091" sldId="263"/>
            <ac:spMk id="44" creationId="{93F10B97-22DB-4620-AF56-A440949B8FA0}"/>
          </ac:spMkLst>
        </pc:spChg>
        <pc:spChg chg="add del mod topLvl">
          <ac:chgData name="Andrew Beatty" userId="b3294954-d4b5-4a40-95d7-bd84a7c4023c" providerId="ADAL" clId="{633C300F-B26B-4F8F-91AC-FB4E53842195}" dt="2021-10-06T10:23:32.800" v="1655"/>
          <ac:spMkLst>
            <pc:docMk/>
            <pc:sldMk cId="1955212091" sldId="263"/>
            <ac:spMk id="45" creationId="{CAAC4B09-30B4-4D01-AD73-F70920E55F47}"/>
          </ac:spMkLst>
        </pc:spChg>
        <pc:spChg chg="del mod">
          <ac:chgData name="Andrew Beatty" userId="b3294954-d4b5-4a40-95d7-bd84a7c4023c" providerId="ADAL" clId="{633C300F-B26B-4F8F-91AC-FB4E53842195}" dt="2021-10-06T10:25:08.922" v="1660" actId="478"/>
          <ac:spMkLst>
            <pc:docMk/>
            <pc:sldMk cId="1955212091" sldId="263"/>
            <ac:spMk id="47" creationId="{D41E01D5-253B-4D26-8EE7-38F5DE7F5040}"/>
          </ac:spMkLst>
        </pc:spChg>
        <pc:grpChg chg="add del mod">
          <ac:chgData name="Andrew Beatty" userId="b3294954-d4b5-4a40-95d7-bd84a7c4023c" providerId="ADAL" clId="{633C300F-B26B-4F8F-91AC-FB4E53842195}" dt="2021-10-06T10:21:54.425" v="1654" actId="165"/>
          <ac:grpSpMkLst>
            <pc:docMk/>
            <pc:sldMk cId="1955212091" sldId="263"/>
            <ac:grpSpMk id="46" creationId="{A9FE47E3-0BB7-48F0-9516-C6B760316073}"/>
          </ac:grpSpMkLst>
        </pc:grpChg>
        <pc:cxnChg chg="mod">
          <ac:chgData name="Andrew Beatty" userId="b3294954-d4b5-4a40-95d7-bd84a7c4023c" providerId="ADAL" clId="{633C300F-B26B-4F8F-91AC-FB4E53842195}" dt="2021-10-06T10:15:48.873" v="1598" actId="1076"/>
          <ac:cxnSpMkLst>
            <pc:docMk/>
            <pc:sldMk cId="1955212091" sldId="263"/>
            <ac:cxnSpMk id="6" creationId="{7B4E0476-0715-4487-8860-1058F515E6C5}"/>
          </ac:cxnSpMkLst>
        </pc:cxnChg>
        <pc:cxnChg chg="mod">
          <ac:chgData name="Andrew Beatty" userId="b3294954-d4b5-4a40-95d7-bd84a7c4023c" providerId="ADAL" clId="{633C300F-B26B-4F8F-91AC-FB4E53842195}" dt="2021-10-06T10:17:01.822" v="1614" actId="14100"/>
          <ac:cxnSpMkLst>
            <pc:docMk/>
            <pc:sldMk cId="1955212091" sldId="263"/>
            <ac:cxnSpMk id="12" creationId="{8E625008-BE71-41D2-937B-55C7E3A0A8F3}"/>
          </ac:cxnSpMkLst>
        </pc:cxnChg>
        <pc:cxnChg chg="mod">
          <ac:chgData name="Andrew Beatty" userId="b3294954-d4b5-4a40-95d7-bd84a7c4023c" providerId="ADAL" clId="{633C300F-B26B-4F8F-91AC-FB4E53842195}" dt="2021-10-06T10:15:09.303" v="1590" actId="1076"/>
          <ac:cxnSpMkLst>
            <pc:docMk/>
            <pc:sldMk cId="1955212091" sldId="263"/>
            <ac:cxnSpMk id="13" creationId="{64BBECE9-3136-4353-B319-CFEDD48BE0D1}"/>
          </ac:cxnSpMkLst>
        </pc:cxnChg>
        <pc:cxnChg chg="mod">
          <ac:chgData name="Andrew Beatty" userId="b3294954-d4b5-4a40-95d7-bd84a7c4023c" providerId="ADAL" clId="{633C300F-B26B-4F8F-91AC-FB4E53842195}" dt="2021-10-06T10:17:20.353" v="1618" actId="14100"/>
          <ac:cxnSpMkLst>
            <pc:docMk/>
            <pc:sldMk cId="1955212091" sldId="263"/>
            <ac:cxnSpMk id="14" creationId="{325D803B-913E-416F-B879-36C98D8708DA}"/>
          </ac:cxnSpMkLst>
        </pc:cxnChg>
        <pc:cxnChg chg="mod">
          <ac:chgData name="Andrew Beatty" userId="b3294954-d4b5-4a40-95d7-bd84a7c4023c" providerId="ADAL" clId="{633C300F-B26B-4F8F-91AC-FB4E53842195}" dt="2021-10-06T10:15:09.303" v="1590" actId="1076"/>
          <ac:cxnSpMkLst>
            <pc:docMk/>
            <pc:sldMk cId="1955212091" sldId="263"/>
            <ac:cxnSpMk id="30" creationId="{1A24C591-8539-439A-8C5B-3295C50FC289}"/>
          </ac:cxnSpMkLst>
        </pc:cxnChg>
        <pc:cxnChg chg="mod">
          <ac:chgData name="Andrew Beatty" userId="b3294954-d4b5-4a40-95d7-bd84a7c4023c" providerId="ADAL" clId="{633C300F-B26B-4F8F-91AC-FB4E53842195}" dt="2021-10-06T10:15:09.303" v="1590" actId="1076"/>
          <ac:cxnSpMkLst>
            <pc:docMk/>
            <pc:sldMk cId="1955212091" sldId="263"/>
            <ac:cxnSpMk id="32" creationId="{CF2EC0E7-18A1-4B7C-AA71-938B36DD1489}"/>
          </ac:cxnSpMkLst>
        </pc:cxnChg>
        <pc:cxnChg chg="mod">
          <ac:chgData name="Andrew Beatty" userId="b3294954-d4b5-4a40-95d7-bd84a7c4023c" providerId="ADAL" clId="{633C300F-B26B-4F8F-91AC-FB4E53842195}" dt="2021-10-06T10:15:09.303" v="1590" actId="1076"/>
          <ac:cxnSpMkLst>
            <pc:docMk/>
            <pc:sldMk cId="1955212091" sldId="263"/>
            <ac:cxnSpMk id="34" creationId="{3C6A5D93-54B9-4E7D-8C4B-461E9FA3BE9D}"/>
          </ac:cxnSpMkLst>
        </pc:cxnChg>
        <pc:cxnChg chg="mod">
          <ac:chgData name="Andrew Beatty" userId="b3294954-d4b5-4a40-95d7-bd84a7c4023c" providerId="ADAL" clId="{633C300F-B26B-4F8F-91AC-FB4E53842195}" dt="2021-10-06T10:15:09.303" v="1590" actId="1076"/>
          <ac:cxnSpMkLst>
            <pc:docMk/>
            <pc:sldMk cId="1955212091" sldId="263"/>
            <ac:cxnSpMk id="36" creationId="{82A13474-118A-4155-8463-77B5F36D41FC}"/>
          </ac:cxnSpMkLst>
        </pc:cxnChg>
      </pc:sldChg>
      <pc:sldChg chg="add">
        <pc:chgData name="Andrew Beatty" userId="b3294954-d4b5-4a40-95d7-bd84a7c4023c" providerId="ADAL" clId="{633C300F-B26B-4F8F-91AC-FB4E53842195}" dt="2021-10-06T10:25:04.637" v="1659"/>
        <pc:sldMkLst>
          <pc:docMk/>
          <pc:sldMk cId="2228451342" sldId="264"/>
        </pc:sldMkLst>
      </pc:sldChg>
      <pc:sldChg chg="modSp new mod">
        <pc:chgData name="Andrew Beatty" userId="b3294954-d4b5-4a40-95d7-bd84a7c4023c" providerId="ADAL" clId="{633C300F-B26B-4F8F-91AC-FB4E53842195}" dt="2021-10-06T11:05:38.049" v="2060" actId="5793"/>
        <pc:sldMkLst>
          <pc:docMk/>
          <pc:sldMk cId="1130372166" sldId="265"/>
        </pc:sldMkLst>
        <pc:spChg chg="mod">
          <ac:chgData name="Andrew Beatty" userId="b3294954-d4b5-4a40-95d7-bd84a7c4023c" providerId="ADAL" clId="{633C300F-B26B-4F8F-91AC-FB4E53842195}" dt="2021-10-06T10:26:52.145" v="1767"/>
          <ac:spMkLst>
            <pc:docMk/>
            <pc:sldMk cId="1130372166" sldId="265"/>
            <ac:spMk id="2" creationId="{0604C070-BD5B-4FDB-881B-C8B3FE9606FA}"/>
          </ac:spMkLst>
        </pc:spChg>
        <pc:spChg chg="mod">
          <ac:chgData name="Andrew Beatty" userId="b3294954-d4b5-4a40-95d7-bd84a7c4023c" providerId="ADAL" clId="{633C300F-B26B-4F8F-91AC-FB4E53842195}" dt="2021-10-06T11:05:38.049" v="2060" actId="5793"/>
          <ac:spMkLst>
            <pc:docMk/>
            <pc:sldMk cId="1130372166" sldId="265"/>
            <ac:spMk id="3" creationId="{D008BAC2-B981-4944-93A4-011F5886F6D0}"/>
          </ac:spMkLst>
        </pc:spChg>
      </pc:sldChg>
      <pc:sldChg chg="addSp delSp modSp add mod">
        <pc:chgData name="Andrew Beatty" userId="b3294954-d4b5-4a40-95d7-bd84a7c4023c" providerId="ADAL" clId="{633C300F-B26B-4F8F-91AC-FB4E53842195}" dt="2021-10-06T11:25:02.941" v="2181" actId="20577"/>
        <pc:sldMkLst>
          <pc:docMk/>
          <pc:sldMk cId="1564961170" sldId="266"/>
        </pc:sldMkLst>
        <pc:spChg chg="del mod">
          <ac:chgData name="Andrew Beatty" userId="b3294954-d4b5-4a40-95d7-bd84a7c4023c" providerId="ADAL" clId="{633C300F-B26B-4F8F-91AC-FB4E53842195}" dt="2021-10-06T10:32:28.017" v="1912" actId="478"/>
          <ac:spMkLst>
            <pc:docMk/>
            <pc:sldMk cId="1564961170" sldId="266"/>
            <ac:spMk id="3" creationId="{74BDC5FB-765C-4EC4-AB21-00FB5A375B30}"/>
          </ac:spMkLst>
        </pc:spChg>
        <pc:spChg chg="mod">
          <ac:chgData name="Andrew Beatty" userId="b3294954-d4b5-4a40-95d7-bd84a7c4023c" providerId="ADAL" clId="{633C300F-B26B-4F8F-91AC-FB4E53842195}" dt="2021-10-06T10:31:49.207" v="1904" actId="1076"/>
          <ac:spMkLst>
            <pc:docMk/>
            <pc:sldMk cId="1564961170" sldId="266"/>
            <ac:spMk id="7" creationId="{9A780427-EC92-41AF-9F75-6245FED89BBD}"/>
          </ac:spMkLst>
        </pc:spChg>
        <pc:spChg chg="mod">
          <ac:chgData name="Andrew Beatty" userId="b3294954-d4b5-4a40-95d7-bd84a7c4023c" providerId="ADAL" clId="{633C300F-B26B-4F8F-91AC-FB4E53842195}" dt="2021-10-06T10:31:21.405" v="1898" actId="164"/>
          <ac:spMkLst>
            <pc:docMk/>
            <pc:sldMk cId="1564961170" sldId="266"/>
            <ac:spMk id="19" creationId="{02CD016D-81A1-4048-8E85-483121458B1A}"/>
          </ac:spMkLst>
        </pc:spChg>
        <pc:spChg chg="mod">
          <ac:chgData name="Andrew Beatty" userId="b3294954-d4b5-4a40-95d7-bd84a7c4023c" providerId="ADAL" clId="{633C300F-B26B-4F8F-91AC-FB4E53842195}" dt="2021-10-06T10:34:30.689" v="1933" actId="20577"/>
          <ac:spMkLst>
            <pc:docMk/>
            <pc:sldMk cId="1564961170" sldId="266"/>
            <ac:spMk id="20" creationId="{C1B93B88-2D44-4173-AA2D-C0EA85A1BBE8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1" creationId="{09002E84-0A9F-4BCB-9799-556DEE55A886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2" creationId="{D0F1F7D8-EE36-4D5F-8AB7-4DD8A7AE916E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3" creationId="{428E792A-ED64-4C8C-B954-DF7099E462B2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4" creationId="{035285F1-CBBA-4FF5-9DBC-DF8F722549DF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5" creationId="{CBDDD85F-5A52-4944-B001-173CB493689A}"/>
          </ac:spMkLst>
        </pc:spChg>
        <pc:spChg chg="mod">
          <ac:chgData name="Andrew Beatty" userId="b3294954-d4b5-4a40-95d7-bd84a7c4023c" providerId="ADAL" clId="{633C300F-B26B-4F8F-91AC-FB4E53842195}" dt="2021-10-06T10:30:40.035" v="1895" actId="164"/>
          <ac:spMkLst>
            <pc:docMk/>
            <pc:sldMk cId="1564961170" sldId="266"/>
            <ac:spMk id="26" creationId="{08DCF79F-531A-46D9-AD86-CF6C9D3AB0D3}"/>
          </ac:spMkLst>
        </pc:spChg>
        <pc:spChg chg="del mod">
          <ac:chgData name="Andrew Beatty" userId="b3294954-d4b5-4a40-95d7-bd84a7c4023c" providerId="ADAL" clId="{633C300F-B26B-4F8F-91AC-FB4E53842195}" dt="2021-10-06T10:34:16.401" v="1930" actId="478"/>
          <ac:spMkLst>
            <pc:docMk/>
            <pc:sldMk cId="1564961170" sldId="266"/>
            <ac:spMk id="27" creationId="{0E0FBA50-12F7-4312-AF7E-EBD967954404}"/>
          </ac:spMkLst>
        </pc:spChg>
        <pc:spChg chg="del mod">
          <ac:chgData name="Andrew Beatty" userId="b3294954-d4b5-4a40-95d7-bd84a7c4023c" providerId="ADAL" clId="{633C300F-B26B-4F8F-91AC-FB4E53842195}" dt="2021-10-06T10:34:20.986" v="1931" actId="478"/>
          <ac:spMkLst>
            <pc:docMk/>
            <pc:sldMk cId="1564961170" sldId="266"/>
            <ac:spMk id="28" creationId="{66BC06B1-AB2B-4EBF-BCE0-FB99DF6B2707}"/>
          </ac:spMkLst>
        </pc:spChg>
        <pc:spChg chg="add mod">
          <ac:chgData name="Andrew Beatty" userId="b3294954-d4b5-4a40-95d7-bd84a7c4023c" providerId="ADAL" clId="{633C300F-B26B-4F8F-91AC-FB4E53842195}" dt="2021-10-06T10:30:12.085" v="1893" actId="1076"/>
          <ac:spMkLst>
            <pc:docMk/>
            <pc:sldMk cId="1564961170" sldId="266"/>
            <ac:spMk id="38" creationId="{7BA03B30-82B5-4D33-AE7C-5897BE246A50}"/>
          </ac:spMkLst>
        </pc:spChg>
        <pc:spChg chg="mod">
          <ac:chgData name="Andrew Beatty" userId="b3294954-d4b5-4a40-95d7-bd84a7c4023c" providerId="ADAL" clId="{633C300F-B26B-4F8F-91AC-FB4E53842195}" dt="2021-10-06T10:38:10.440" v="2030" actId="20577"/>
          <ac:spMkLst>
            <pc:docMk/>
            <pc:sldMk cId="1564961170" sldId="266"/>
            <ac:spMk id="39" creationId="{5F223BC1-B743-4187-913D-EBF6BE0770C5}"/>
          </ac:spMkLst>
        </pc:spChg>
        <pc:spChg chg="add mod ord">
          <ac:chgData name="Andrew Beatty" userId="b3294954-d4b5-4a40-95d7-bd84a7c4023c" providerId="ADAL" clId="{633C300F-B26B-4F8F-91AC-FB4E53842195}" dt="2021-10-06T10:30:16.423" v="1894" actId="1076"/>
          <ac:spMkLst>
            <pc:docMk/>
            <pc:sldMk cId="1564961170" sldId="266"/>
            <ac:spMk id="41" creationId="{5D9382DB-F89D-4337-83CC-29C39988335E}"/>
          </ac:spMkLst>
        </pc:spChg>
        <pc:spChg chg="mod">
          <ac:chgData name="Andrew Beatty" userId="b3294954-d4b5-4a40-95d7-bd84a7c4023c" providerId="ADAL" clId="{633C300F-B26B-4F8F-91AC-FB4E53842195}" dt="2021-10-06T10:33:41.587" v="1925" actId="207"/>
          <ac:spMkLst>
            <pc:docMk/>
            <pc:sldMk cId="1564961170" sldId="266"/>
            <ac:spMk id="43" creationId="{C878BFC0-3A2C-4ABC-AA02-A62202F6FCF1}"/>
          </ac:spMkLst>
        </pc:spChg>
        <pc:spChg chg="mod">
          <ac:chgData name="Andrew Beatty" userId="b3294954-d4b5-4a40-95d7-bd84a7c4023c" providerId="ADAL" clId="{633C300F-B26B-4F8F-91AC-FB4E53842195}" dt="2021-10-06T10:34:38.496" v="1934" actId="20577"/>
          <ac:spMkLst>
            <pc:docMk/>
            <pc:sldMk cId="1564961170" sldId="266"/>
            <ac:spMk id="44" creationId="{97642F37-8163-4414-A719-901286D25757}"/>
          </ac:spMkLst>
        </pc:spChg>
        <pc:spChg chg="del mod">
          <ac:chgData name="Andrew Beatty" userId="b3294954-d4b5-4a40-95d7-bd84a7c4023c" providerId="ADAL" clId="{633C300F-B26B-4F8F-91AC-FB4E53842195}" dt="2021-10-06T10:34:41.788" v="1935" actId="478"/>
          <ac:spMkLst>
            <pc:docMk/>
            <pc:sldMk cId="1564961170" sldId="266"/>
            <ac:spMk id="45" creationId="{39C5009C-5F50-4817-803E-719A2EE52CBA}"/>
          </ac:spMkLst>
        </pc:spChg>
        <pc:spChg chg="del mod">
          <ac:chgData name="Andrew Beatty" userId="b3294954-d4b5-4a40-95d7-bd84a7c4023c" providerId="ADAL" clId="{633C300F-B26B-4F8F-91AC-FB4E53842195}" dt="2021-10-06T10:34:48.370" v="1937" actId="478"/>
          <ac:spMkLst>
            <pc:docMk/>
            <pc:sldMk cId="1564961170" sldId="266"/>
            <ac:spMk id="46" creationId="{5F5F5CD1-0879-42D3-ACD6-0D31B43745C7}"/>
          </ac:spMkLst>
        </pc:spChg>
        <pc:spChg chg="mod">
          <ac:chgData name="Andrew Beatty" userId="b3294954-d4b5-4a40-95d7-bd84a7c4023c" providerId="ADAL" clId="{633C300F-B26B-4F8F-91AC-FB4E53842195}" dt="2021-10-06T10:35:19.336" v="1945" actId="1076"/>
          <ac:spMkLst>
            <pc:docMk/>
            <pc:sldMk cId="1564961170" sldId="266"/>
            <ac:spMk id="48" creationId="{7F8A1757-218E-4AAD-8FC5-B16C92E11FA2}"/>
          </ac:spMkLst>
        </pc:spChg>
        <pc:spChg chg="mod">
          <ac:chgData name="Andrew Beatty" userId="b3294954-d4b5-4a40-95d7-bd84a7c4023c" providerId="ADAL" clId="{633C300F-B26B-4F8F-91AC-FB4E53842195}" dt="2021-10-06T11:25:02.941" v="2181" actId="20577"/>
          <ac:spMkLst>
            <pc:docMk/>
            <pc:sldMk cId="1564961170" sldId="266"/>
            <ac:spMk id="49" creationId="{5677E59B-1B19-4EC9-97C5-BC1B857289F4}"/>
          </ac:spMkLst>
        </pc:spChg>
        <pc:spChg chg="add del mod">
          <ac:chgData name="Andrew Beatty" userId="b3294954-d4b5-4a40-95d7-bd84a7c4023c" providerId="ADAL" clId="{633C300F-B26B-4F8F-91AC-FB4E53842195}" dt="2021-10-06T10:36:33.856" v="2005" actId="478"/>
          <ac:spMkLst>
            <pc:docMk/>
            <pc:sldMk cId="1564961170" sldId="266"/>
            <ac:spMk id="50" creationId="{18D76E2F-4C04-43EB-AC6F-E1E409AFF75C}"/>
          </ac:spMkLst>
        </pc:spChg>
        <pc:spChg chg="mod">
          <ac:chgData name="Andrew Beatty" userId="b3294954-d4b5-4a40-95d7-bd84a7c4023c" providerId="ADAL" clId="{633C300F-B26B-4F8F-91AC-FB4E53842195}" dt="2021-10-06T10:36:25.085" v="2002" actId="207"/>
          <ac:spMkLst>
            <pc:docMk/>
            <pc:sldMk cId="1564961170" sldId="266"/>
            <ac:spMk id="52" creationId="{661EF1D2-3582-4589-A7B6-549FF6E22A53}"/>
          </ac:spMkLst>
        </pc:spChg>
        <pc:spChg chg="mod">
          <ac:chgData name="Andrew Beatty" userId="b3294954-d4b5-4a40-95d7-bd84a7c4023c" providerId="ADAL" clId="{633C300F-B26B-4F8F-91AC-FB4E53842195}" dt="2021-10-06T10:36:25.085" v="2002" actId="207"/>
          <ac:spMkLst>
            <pc:docMk/>
            <pc:sldMk cId="1564961170" sldId="266"/>
            <ac:spMk id="53" creationId="{09D27654-77D3-446D-9A7C-60A0C235A65A}"/>
          </ac:spMkLst>
        </pc:spChg>
        <pc:grpChg chg="add del mod ord">
          <ac:chgData name="Andrew Beatty" userId="b3294954-d4b5-4a40-95d7-bd84a7c4023c" providerId="ADAL" clId="{633C300F-B26B-4F8F-91AC-FB4E53842195}" dt="2021-10-06T10:31:01.616" v="1897" actId="478"/>
          <ac:grpSpMkLst>
            <pc:docMk/>
            <pc:sldMk cId="1564961170" sldId="266"/>
            <ac:grpSpMk id="2" creationId="{C5479374-BFC9-4FC9-B663-5F7FB0E89983}"/>
          </ac:grpSpMkLst>
        </pc:grpChg>
        <pc:grpChg chg="add mod">
          <ac:chgData name="Andrew Beatty" userId="b3294954-d4b5-4a40-95d7-bd84a7c4023c" providerId="ADAL" clId="{633C300F-B26B-4F8F-91AC-FB4E53842195}" dt="2021-10-06T10:32:14.210" v="1909" actId="14100"/>
          <ac:grpSpMkLst>
            <pc:docMk/>
            <pc:sldMk cId="1564961170" sldId="266"/>
            <ac:grpSpMk id="4" creationId="{C495E536-2ED1-4366-8194-8DE013C4092E}"/>
          </ac:grpSpMkLst>
        </pc:grpChg>
        <pc:grpChg chg="add del mod">
          <ac:chgData name="Andrew Beatty" userId="b3294954-d4b5-4a40-95d7-bd84a7c4023c" providerId="ADAL" clId="{633C300F-B26B-4F8F-91AC-FB4E53842195}" dt="2021-10-06T10:34:58.036" v="1939" actId="1076"/>
          <ac:grpSpMkLst>
            <pc:docMk/>
            <pc:sldMk cId="1564961170" sldId="266"/>
            <ac:grpSpMk id="11" creationId="{BD61F5D7-0832-4C69-AFD2-7EE6461D9049}"/>
          </ac:grpSpMkLst>
        </pc:grpChg>
        <pc:grpChg chg="add mod">
          <ac:chgData name="Andrew Beatty" userId="b3294954-d4b5-4a40-95d7-bd84a7c4023c" providerId="ADAL" clId="{633C300F-B26B-4F8F-91AC-FB4E53842195}" dt="2021-10-06T10:35:01.199" v="1940" actId="1076"/>
          <ac:grpSpMkLst>
            <pc:docMk/>
            <pc:sldMk cId="1564961170" sldId="266"/>
            <ac:grpSpMk id="42" creationId="{5B3ABE35-2B74-4C48-AA6C-47655AA424C7}"/>
          </ac:grpSpMkLst>
        </pc:grpChg>
        <pc:grpChg chg="add mod">
          <ac:chgData name="Andrew Beatty" userId="b3294954-d4b5-4a40-95d7-bd84a7c4023c" providerId="ADAL" clId="{633C300F-B26B-4F8F-91AC-FB4E53842195}" dt="2021-10-06T10:35:04.434" v="1941"/>
          <ac:grpSpMkLst>
            <pc:docMk/>
            <pc:sldMk cId="1564961170" sldId="266"/>
            <ac:grpSpMk id="47" creationId="{4D9C4856-FF0C-4B06-B07E-E1CD06004AF3}"/>
          </ac:grpSpMkLst>
        </pc:grpChg>
        <pc:grpChg chg="add mod">
          <ac:chgData name="Andrew Beatty" userId="b3294954-d4b5-4a40-95d7-bd84a7c4023c" providerId="ADAL" clId="{633C300F-B26B-4F8F-91AC-FB4E53842195}" dt="2021-10-06T10:36:29.513" v="2003" actId="1076"/>
          <ac:grpSpMkLst>
            <pc:docMk/>
            <pc:sldMk cId="1564961170" sldId="266"/>
            <ac:grpSpMk id="51" creationId="{308F182B-E826-4B3E-A351-FB9703660226}"/>
          </ac:grpSpMkLst>
        </pc:grpChg>
        <pc:cxnChg chg="del">
          <ac:chgData name="Andrew Beatty" userId="b3294954-d4b5-4a40-95d7-bd84a7c4023c" providerId="ADAL" clId="{633C300F-B26B-4F8F-91AC-FB4E53842195}" dt="2021-10-06T10:32:25.737" v="1910" actId="478"/>
          <ac:cxnSpMkLst>
            <pc:docMk/>
            <pc:sldMk cId="1564961170" sldId="266"/>
            <ac:cxnSpMk id="6" creationId="{7B4E0476-0715-4487-8860-1058F515E6C5}"/>
          </ac:cxnSpMkLst>
        </pc:cxnChg>
        <pc:cxnChg chg="del mod">
          <ac:chgData name="Andrew Beatty" userId="b3294954-d4b5-4a40-95d7-bd84a7c4023c" providerId="ADAL" clId="{633C300F-B26B-4F8F-91AC-FB4E53842195}" dt="2021-10-06T10:33:58.017" v="1927" actId="478"/>
          <ac:cxnSpMkLst>
            <pc:docMk/>
            <pc:sldMk cId="1564961170" sldId="266"/>
            <ac:cxnSpMk id="30" creationId="{1A24C591-8539-439A-8C5B-3295C50FC289}"/>
          </ac:cxnSpMkLst>
        </pc:cxnChg>
        <pc:cxnChg chg="del">
          <ac:chgData name="Andrew Beatty" userId="b3294954-d4b5-4a40-95d7-bd84a7c4023c" providerId="ADAL" clId="{633C300F-B26B-4F8F-91AC-FB4E53842195}" dt="2021-10-06T10:34:03.145" v="1928" actId="478"/>
          <ac:cxnSpMkLst>
            <pc:docMk/>
            <pc:sldMk cId="1564961170" sldId="266"/>
            <ac:cxnSpMk id="32" creationId="{CF2EC0E7-18A1-4B7C-AA71-938B36DD1489}"/>
          </ac:cxnSpMkLst>
        </pc:cxnChg>
        <pc:cxnChg chg="mod">
          <ac:chgData name="Andrew Beatty" userId="b3294954-d4b5-4a40-95d7-bd84a7c4023c" providerId="ADAL" clId="{633C300F-B26B-4F8F-91AC-FB4E53842195}" dt="2021-10-06T10:37:42.520" v="2020" actId="14100"/>
          <ac:cxnSpMkLst>
            <pc:docMk/>
            <pc:sldMk cId="1564961170" sldId="266"/>
            <ac:cxnSpMk id="34" creationId="{3C6A5D93-54B9-4E7D-8C4B-461E9FA3BE9D}"/>
          </ac:cxnSpMkLst>
        </pc:cxnChg>
        <pc:cxnChg chg="mod">
          <ac:chgData name="Andrew Beatty" userId="b3294954-d4b5-4a40-95d7-bd84a7c4023c" providerId="ADAL" clId="{633C300F-B26B-4F8F-91AC-FB4E53842195}" dt="2021-10-06T10:37:53.620" v="2022" actId="14100"/>
          <ac:cxnSpMkLst>
            <pc:docMk/>
            <pc:sldMk cId="1564961170" sldId="266"/>
            <ac:cxnSpMk id="36" creationId="{82A13474-118A-4155-8463-77B5F36D41FC}"/>
          </ac:cxnSpMkLst>
        </pc:cxnChg>
        <pc:cxnChg chg="add mod">
          <ac:chgData name="Andrew Beatty" userId="b3294954-d4b5-4a40-95d7-bd84a7c4023c" providerId="ADAL" clId="{633C300F-B26B-4F8F-91AC-FB4E53842195}" dt="2021-10-06T10:37:11.416" v="2014" actId="14100"/>
          <ac:cxnSpMkLst>
            <pc:docMk/>
            <pc:sldMk cId="1564961170" sldId="266"/>
            <ac:cxnSpMk id="55" creationId="{188B6388-1617-4887-BEA0-6E35222C09A7}"/>
          </ac:cxnSpMkLst>
        </pc:cxnChg>
        <pc:cxnChg chg="add mod">
          <ac:chgData name="Andrew Beatty" userId="b3294954-d4b5-4a40-95d7-bd84a7c4023c" providerId="ADAL" clId="{633C300F-B26B-4F8F-91AC-FB4E53842195}" dt="2021-10-06T10:37:18.294" v="2016" actId="14100"/>
          <ac:cxnSpMkLst>
            <pc:docMk/>
            <pc:sldMk cId="1564961170" sldId="266"/>
            <ac:cxnSpMk id="56" creationId="{A4615477-3AB9-4BD8-84A6-196DE76F7F8D}"/>
          </ac:cxnSpMkLst>
        </pc:cxnChg>
        <pc:cxnChg chg="add mod">
          <ac:chgData name="Andrew Beatty" userId="b3294954-d4b5-4a40-95d7-bd84a7c4023c" providerId="ADAL" clId="{633C300F-B26B-4F8F-91AC-FB4E53842195}" dt="2021-10-06T10:37:26.655" v="2018" actId="14100"/>
          <ac:cxnSpMkLst>
            <pc:docMk/>
            <pc:sldMk cId="1564961170" sldId="266"/>
            <ac:cxnSpMk id="57" creationId="{612C5C10-8037-4CD9-8696-FA19628503E5}"/>
          </ac:cxnSpMkLst>
        </pc:cxnChg>
      </pc:sldChg>
      <pc:sldChg chg="modSp new mod">
        <pc:chgData name="Andrew Beatty" userId="b3294954-d4b5-4a40-95d7-bd84a7c4023c" providerId="ADAL" clId="{633C300F-B26B-4F8F-91AC-FB4E53842195}" dt="2021-10-06T11:06:02.696" v="2103" actId="5793"/>
        <pc:sldMkLst>
          <pc:docMk/>
          <pc:sldMk cId="1611274878" sldId="267"/>
        </pc:sldMkLst>
        <pc:spChg chg="mod">
          <ac:chgData name="Andrew Beatty" userId="b3294954-d4b5-4a40-95d7-bd84a7c4023c" providerId="ADAL" clId="{633C300F-B26B-4F8F-91AC-FB4E53842195}" dt="2021-10-06T11:05:44.697" v="2070" actId="20577"/>
          <ac:spMkLst>
            <pc:docMk/>
            <pc:sldMk cId="1611274878" sldId="267"/>
            <ac:spMk id="2" creationId="{45B97A41-39D8-411E-A69E-FC57EF9AF3EF}"/>
          </ac:spMkLst>
        </pc:spChg>
        <pc:spChg chg="mod">
          <ac:chgData name="Andrew Beatty" userId="b3294954-d4b5-4a40-95d7-bd84a7c4023c" providerId="ADAL" clId="{633C300F-B26B-4F8F-91AC-FB4E53842195}" dt="2021-10-06T11:06:02.696" v="2103" actId="5793"/>
          <ac:spMkLst>
            <pc:docMk/>
            <pc:sldMk cId="1611274878" sldId="267"/>
            <ac:spMk id="3" creationId="{4DE1DB49-2EC2-44B9-AE58-A0D59829CF93}"/>
          </ac:spMkLst>
        </pc:spChg>
      </pc:sldChg>
      <pc:sldChg chg="delSp modSp new mod">
        <pc:chgData name="Andrew Beatty" userId="b3294954-d4b5-4a40-95d7-bd84a7c4023c" providerId="ADAL" clId="{633C300F-B26B-4F8F-91AC-FB4E53842195}" dt="2021-10-06T11:24:46.689" v="2178" actId="1076"/>
        <pc:sldMkLst>
          <pc:docMk/>
          <pc:sldMk cId="3294451596" sldId="268"/>
        </pc:sldMkLst>
        <pc:spChg chg="mod">
          <ac:chgData name="Andrew Beatty" userId="b3294954-d4b5-4a40-95d7-bd84a7c4023c" providerId="ADAL" clId="{633C300F-B26B-4F8F-91AC-FB4E53842195}" dt="2021-10-06T11:24:46.689" v="2178" actId="1076"/>
          <ac:spMkLst>
            <pc:docMk/>
            <pc:sldMk cId="3294451596" sldId="268"/>
            <ac:spMk id="2" creationId="{9FCABA23-E57F-4568-9B4C-F455C627462C}"/>
          </ac:spMkLst>
        </pc:spChg>
        <pc:spChg chg="del">
          <ac:chgData name="Andrew Beatty" userId="b3294954-d4b5-4a40-95d7-bd84a7c4023c" providerId="ADAL" clId="{633C300F-B26B-4F8F-91AC-FB4E53842195}" dt="2021-10-06T11:24:32.213" v="2149" actId="478"/>
          <ac:spMkLst>
            <pc:docMk/>
            <pc:sldMk cId="3294451596" sldId="268"/>
            <ac:spMk id="3" creationId="{9D19FA70-DBC9-4D40-B71C-D8DB531957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A3B5-DD58-46CD-B2DC-BE7F39DD9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PFORCS </a:t>
            </a:r>
            <a:r>
              <a:rPr lang="en-IE" dirty="0" err="1"/>
              <a:t>appServers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E073-BA51-4CCD-8F28-37C4E4E06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</a:t>
            </a:r>
            <a:r>
              <a:rPr lang="en-IE" dirty="0" err="1"/>
              <a:t>Beattty</a:t>
            </a:r>
            <a:endParaRPr lang="en-IE" dirty="0"/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83643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774396" y="1167672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5E536-2ED1-4366-8194-8DE013C4092E}"/>
              </a:ext>
            </a:extLst>
          </p:cNvPr>
          <p:cNvGrpSpPr/>
          <p:nvPr/>
        </p:nvGrpSpPr>
        <p:grpSpPr>
          <a:xfrm>
            <a:off x="1890778" y="1533240"/>
            <a:ext cx="1623948" cy="805744"/>
            <a:chOff x="2260668" y="1675014"/>
            <a:chExt cx="2239861" cy="9212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F1F7D8-EE36-4D5F-8AB7-4DD8A7AE916E}"/>
                </a:ext>
              </a:extLst>
            </p:cNvPr>
            <p:cNvSpPr/>
            <p:nvPr/>
          </p:nvSpPr>
          <p:spPr>
            <a:xfrm>
              <a:off x="2327932" y="1685659"/>
              <a:ext cx="2172597" cy="91063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02E84-0A9F-4BCB-9799-556DEE55A886}"/>
                </a:ext>
              </a:extLst>
            </p:cNvPr>
            <p:cNvSpPr txBox="1"/>
            <p:nvPr/>
          </p:nvSpPr>
          <p:spPr>
            <a:xfrm>
              <a:off x="2260668" y="1675014"/>
              <a:ext cx="22398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000" dirty="0"/>
                <a:t>Directory with static pages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8E792A-ED64-4C8C-B954-DF7099E462B2}"/>
                </a:ext>
              </a:extLst>
            </p:cNvPr>
            <p:cNvSpPr/>
            <p:nvPr/>
          </p:nvSpPr>
          <p:spPr>
            <a:xfrm>
              <a:off x="2453615" y="2110077"/>
              <a:ext cx="822121" cy="3458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5285F1-CBBA-4FF5-9DBC-DF8F722549DF}"/>
                </a:ext>
              </a:extLst>
            </p:cNvPr>
            <p:cNvSpPr txBox="1"/>
            <p:nvPr/>
          </p:nvSpPr>
          <p:spPr>
            <a:xfrm>
              <a:off x="2453615" y="2130842"/>
              <a:ext cx="7214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800" dirty="0">
                  <a:solidFill>
                    <a:schemeClr val="bg1"/>
                  </a:solidFill>
                </a:rPr>
                <a:t>Index.html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DDD85F-5A52-4944-B001-173CB493689A}"/>
                </a:ext>
              </a:extLst>
            </p:cNvPr>
            <p:cNvSpPr/>
            <p:nvPr/>
          </p:nvSpPr>
          <p:spPr>
            <a:xfrm>
              <a:off x="3523078" y="2095534"/>
              <a:ext cx="822121" cy="3458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DCF79F-531A-46D9-AD86-CF6C9D3AB0D3}"/>
                </a:ext>
              </a:extLst>
            </p:cNvPr>
            <p:cNvSpPr txBox="1"/>
            <p:nvPr/>
          </p:nvSpPr>
          <p:spPr>
            <a:xfrm>
              <a:off x="3598883" y="2123540"/>
              <a:ext cx="7214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800" dirty="0">
                  <a:solidFill>
                    <a:schemeClr val="bg1"/>
                  </a:solidFill>
                </a:rPr>
                <a:t>File.jpg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61F5D7-0832-4C69-AFD2-7EE6461D9049}"/>
              </a:ext>
            </a:extLst>
          </p:cNvPr>
          <p:cNvGrpSpPr/>
          <p:nvPr/>
        </p:nvGrpSpPr>
        <p:grpSpPr>
          <a:xfrm>
            <a:off x="5580032" y="2281130"/>
            <a:ext cx="1805149" cy="361369"/>
            <a:chOff x="3275736" y="2756685"/>
            <a:chExt cx="2810292" cy="4953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CD016D-81A1-4048-8E85-483121458B1A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B93B88-2D44-4173-AA2D-C0EA85A1BBE8}"/>
                </a:ext>
              </a:extLst>
            </p:cNvPr>
            <p:cNvSpPr txBox="1"/>
            <p:nvPr/>
          </p:nvSpPr>
          <p:spPr>
            <a:xfrm>
              <a:off x="3477072" y="2812313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App server 1</a:t>
              </a:r>
            </a:p>
          </p:txBody>
        </p:sp>
      </p:grp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>
            <a:cxnSpLocks/>
          </p:cNvCxnSpPr>
          <p:nvPr/>
        </p:nvCxnSpPr>
        <p:spPr>
          <a:xfrm flipV="1">
            <a:off x="7587367" y="1996973"/>
            <a:ext cx="1283825" cy="2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cxnSpLocks/>
          </p:cNvCxnSpPr>
          <p:nvPr/>
        </p:nvCxnSpPr>
        <p:spPr>
          <a:xfrm flipH="1">
            <a:off x="7602823" y="1783013"/>
            <a:ext cx="1268369" cy="3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772092" y="4948092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3ABE35-2B74-4C48-AA6C-47655AA424C7}"/>
              </a:ext>
            </a:extLst>
          </p:cNvPr>
          <p:cNvGrpSpPr/>
          <p:nvPr/>
        </p:nvGrpSpPr>
        <p:grpSpPr>
          <a:xfrm>
            <a:off x="5582301" y="1817894"/>
            <a:ext cx="1805149" cy="361369"/>
            <a:chOff x="3275736" y="2756685"/>
            <a:chExt cx="2810292" cy="49535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78BFC0-3A2C-4ABC-AA02-A62202F6FCF1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642F37-8163-4414-A719-901286D25757}"/>
                </a:ext>
              </a:extLst>
            </p:cNvPr>
            <p:cNvSpPr txBox="1"/>
            <p:nvPr/>
          </p:nvSpPr>
          <p:spPr>
            <a:xfrm>
              <a:off x="3477072" y="2812312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App server2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9C4856-FF0C-4B06-B07E-E1CD06004AF3}"/>
              </a:ext>
            </a:extLst>
          </p:cNvPr>
          <p:cNvGrpSpPr/>
          <p:nvPr/>
        </p:nvGrpSpPr>
        <p:grpSpPr>
          <a:xfrm>
            <a:off x="5560982" y="1369470"/>
            <a:ext cx="1805149" cy="361369"/>
            <a:chOff x="3005287" y="1933085"/>
            <a:chExt cx="2810292" cy="49535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A1757-218E-4AAD-8FC5-B16C92E11FA2}"/>
                </a:ext>
              </a:extLst>
            </p:cNvPr>
            <p:cNvSpPr/>
            <p:nvPr/>
          </p:nvSpPr>
          <p:spPr>
            <a:xfrm>
              <a:off x="3005287" y="1933085"/>
              <a:ext cx="2810292" cy="4953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7E59B-1B19-4EC9-97C5-BC1B857289F4}"/>
                </a:ext>
              </a:extLst>
            </p:cNvPr>
            <p:cNvSpPr txBox="1"/>
            <p:nvPr/>
          </p:nvSpPr>
          <p:spPr>
            <a:xfrm>
              <a:off x="3005287" y="1951655"/>
              <a:ext cx="2550253" cy="37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   App server3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F182B-E826-4B3E-A351-FB9703660226}"/>
              </a:ext>
            </a:extLst>
          </p:cNvPr>
          <p:cNvGrpSpPr/>
          <p:nvPr/>
        </p:nvGrpSpPr>
        <p:grpSpPr>
          <a:xfrm>
            <a:off x="3740547" y="2849853"/>
            <a:ext cx="1805149" cy="361369"/>
            <a:chOff x="3275736" y="2756685"/>
            <a:chExt cx="2810292" cy="495359"/>
          </a:xfrm>
          <a:solidFill>
            <a:srgbClr val="92D050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F1D2-3582-4589-A7B6-549FF6E22A53}"/>
                </a:ext>
              </a:extLst>
            </p:cNvPr>
            <p:cNvSpPr/>
            <p:nvPr/>
          </p:nvSpPr>
          <p:spPr>
            <a:xfrm>
              <a:off x="3275736" y="2756685"/>
              <a:ext cx="2810292" cy="495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D27654-77D3-446D-9A7C-60A0C235A65A}"/>
                </a:ext>
              </a:extLst>
            </p:cNvPr>
            <p:cNvSpPr txBox="1"/>
            <p:nvPr/>
          </p:nvSpPr>
          <p:spPr>
            <a:xfrm>
              <a:off x="3477072" y="2812312"/>
              <a:ext cx="2550253" cy="379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1200" dirty="0"/>
                <a:t>Load balancer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8B6388-1617-4887-BEA0-6E35222C09A7}"/>
              </a:ext>
            </a:extLst>
          </p:cNvPr>
          <p:cNvCxnSpPr>
            <a:cxnSpLocks/>
          </p:cNvCxnSpPr>
          <p:nvPr/>
        </p:nvCxnSpPr>
        <p:spPr>
          <a:xfrm flipV="1">
            <a:off x="3960572" y="1640911"/>
            <a:ext cx="1585124" cy="164090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615477-3AB9-4BD8-84A6-196DE76F7F8D}"/>
              </a:ext>
            </a:extLst>
          </p:cNvPr>
          <p:cNvCxnSpPr>
            <a:cxnSpLocks/>
          </p:cNvCxnSpPr>
          <p:nvPr/>
        </p:nvCxnSpPr>
        <p:spPr>
          <a:xfrm flipV="1">
            <a:off x="4455527" y="2064965"/>
            <a:ext cx="1090169" cy="7765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2C5C10-8037-4CD9-8696-FA19628503E5}"/>
              </a:ext>
            </a:extLst>
          </p:cNvPr>
          <p:cNvCxnSpPr>
            <a:cxnSpLocks/>
          </p:cNvCxnSpPr>
          <p:nvPr/>
        </p:nvCxnSpPr>
        <p:spPr>
          <a:xfrm flipV="1">
            <a:off x="4455527" y="2491270"/>
            <a:ext cx="1105455" cy="39916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0395-1412-4BAC-8C3A-AD5552A0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DBF7-4CA1-457E-8AE3-AAFA00F7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78533"/>
            <a:ext cx="10058400" cy="1831467"/>
          </a:xfrm>
        </p:spPr>
        <p:txBody>
          <a:bodyPr/>
          <a:lstStyle/>
          <a:p>
            <a:r>
              <a:rPr lang="en-IE" dirty="0"/>
              <a:t>Check credentials and login</a:t>
            </a:r>
          </a:p>
          <a:p>
            <a:r>
              <a:rPr lang="en-IE" dirty="0"/>
              <a:t>Check authentication on sensitive functionality</a:t>
            </a:r>
          </a:p>
          <a:p>
            <a:r>
              <a:rPr lang="en-IE" dirty="0"/>
              <a:t>logout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27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C070-BD5B-4FDB-881B-C8B3FE96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BAC2-B981-4944-93A4-011F5886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Cookies</a:t>
            </a:r>
          </a:p>
          <a:p>
            <a:r>
              <a:rPr lang="en-IE" dirty="0"/>
              <a:t>Sessions</a:t>
            </a:r>
          </a:p>
          <a:p>
            <a:r>
              <a:rPr lang="en-IE" dirty="0"/>
              <a:t>JWT</a:t>
            </a:r>
          </a:p>
          <a:p>
            <a:endParaRPr lang="en-IE" dirty="0"/>
          </a:p>
          <a:p>
            <a:r>
              <a:rPr lang="en-IE" dirty="0"/>
              <a:t>Code it yourself</a:t>
            </a:r>
          </a:p>
          <a:p>
            <a:r>
              <a:rPr lang="en-IE" dirty="0"/>
              <a:t>Use a library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Flask-</a:t>
            </a:r>
            <a:r>
              <a:rPr lang="en-IE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HTTPAuth</a:t>
            </a:r>
            <a:r>
              <a:rPr lang="en-IE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JWT, </a:t>
            </a:r>
            <a:r>
              <a:rPr lang="en-IE" b="0" i="0" dirty="0">
                <a:solidFill>
                  <a:srgbClr val="3E4349"/>
                </a:solidFill>
                <a:effectLst/>
                <a:latin typeface="Garamond" panose="02020404030301010803" pitchFamily="18" charset="0"/>
              </a:rPr>
              <a:t>Flask-Login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03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A41-39D8-411E-A69E-FC57EF9A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DB49-2EC2-44B9-AE58-A0D5982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Looking at 25 vulnerabilities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127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D950-946E-474C-AA80-D1CFC541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C5A-63AE-4321-B668-11317F5A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Why are we looking at this?</a:t>
            </a:r>
          </a:p>
          <a:p>
            <a:pPr lvl="1"/>
            <a:r>
              <a:rPr lang="en-IE" dirty="0"/>
              <a:t>Next week, the 25 most common app security holes</a:t>
            </a:r>
          </a:p>
          <a:p>
            <a:pPr lvl="1"/>
            <a:r>
              <a:rPr lang="en-IE" dirty="0"/>
              <a:t>It provided a universal interface</a:t>
            </a:r>
          </a:p>
          <a:p>
            <a:r>
              <a:rPr lang="en-IE" dirty="0"/>
              <a:t>Different ways the data is sent</a:t>
            </a:r>
          </a:p>
          <a:p>
            <a:r>
              <a:rPr lang="en-IE" dirty="0"/>
              <a:t>Authentication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9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</a:t>
            </a:r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518713" y="1455073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8629"/>
            <a:ext cx="10058400" cy="2656331"/>
          </a:xfrm>
        </p:spPr>
        <p:txBody>
          <a:bodyPr/>
          <a:lstStyle/>
          <a:p>
            <a:r>
              <a:rPr lang="en-IE" dirty="0"/>
              <a:t>Server processes all the data and embeds in in a html file and sends that file to the user.</a:t>
            </a:r>
          </a:p>
          <a:p>
            <a:pPr lvl="1"/>
            <a:r>
              <a:rPr lang="en-IE" dirty="0"/>
              <a:t>No processing on the client side</a:t>
            </a:r>
          </a:p>
          <a:p>
            <a:pPr lvl="1"/>
            <a:r>
              <a:rPr lang="en-IE" dirty="0"/>
              <a:t>Data and format are in one file</a:t>
            </a:r>
          </a:p>
          <a:p>
            <a:pPr lvl="1"/>
            <a:r>
              <a:rPr lang="en-IE" dirty="0"/>
              <a:t>Older way of doing this</a:t>
            </a:r>
          </a:p>
          <a:p>
            <a:pPr lvl="1"/>
            <a:r>
              <a:rPr lang="en-IE" dirty="0"/>
              <a:t>Flask uses template</a:t>
            </a:r>
          </a:p>
        </p:txBody>
      </p:sp>
    </p:spTree>
    <p:extLst>
      <p:ext uri="{BB962C8B-B14F-4D97-AF65-F5344CB8AC3E}">
        <p14:creationId xmlns:p14="http://schemas.microsoft.com/office/powerpoint/2010/main" val="192058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5328"/>
            <a:ext cx="10058400" cy="2023872"/>
          </a:xfrm>
        </p:spPr>
        <p:txBody>
          <a:bodyPr/>
          <a:lstStyle/>
          <a:p>
            <a:r>
              <a:rPr lang="en-IE" dirty="0"/>
              <a:t>Hybrid</a:t>
            </a:r>
          </a:p>
          <a:p>
            <a:pPr lvl="1"/>
            <a:r>
              <a:rPr lang="en-IE" dirty="0"/>
              <a:t>The data is sent down with the page and JavaScript interprets that data on the client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64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F82B-32F9-4086-9F6E-F3A924FB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ways data is sent</a:t>
            </a:r>
            <a:br>
              <a:rPr lang="en-IE" dirty="0"/>
            </a:br>
            <a:r>
              <a:rPr lang="en-IE" dirty="0"/>
              <a:t>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5F9F-AAD6-4609-BC7A-595A5863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17520"/>
            <a:ext cx="10058400" cy="315468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Using Rest API</a:t>
            </a:r>
          </a:p>
          <a:p>
            <a:pPr lvl="1"/>
            <a:r>
              <a:rPr lang="en-IE" dirty="0"/>
              <a:t>Most modern websites</a:t>
            </a:r>
          </a:p>
          <a:p>
            <a:pPr lvl="1"/>
            <a:r>
              <a:rPr lang="en-IE" dirty="0"/>
              <a:t>The html just contains the format and functionality data, it then uses </a:t>
            </a:r>
            <a:r>
              <a:rPr lang="en-IE" dirty="0" err="1"/>
              <a:t>Websockets</a:t>
            </a:r>
            <a:r>
              <a:rPr lang="en-IE" dirty="0"/>
              <a:t> or AJAX to down load the data it requires from the server (or it uploads it).</a:t>
            </a:r>
          </a:p>
          <a:p>
            <a:pPr lvl="1"/>
            <a:r>
              <a:rPr lang="en-IE" dirty="0"/>
              <a:t>Allows you have different formats that use the same business logic (web, mobile etc)</a:t>
            </a:r>
          </a:p>
          <a:p>
            <a:pPr lvl="1"/>
            <a:r>
              <a:rPr lang="en-IE" dirty="0"/>
              <a:t>Security should be on the data functionality, and on the server.</a:t>
            </a:r>
          </a:p>
          <a:p>
            <a:pPr lvl="1"/>
            <a:r>
              <a:rPr lang="en-IE" dirty="0"/>
              <a:t>You can have data validation on the client, (for User Experience) but this is not secure</a:t>
            </a:r>
          </a:p>
          <a:p>
            <a:pPr lvl="1"/>
            <a:r>
              <a:rPr lang="en-IE" dirty="0"/>
              <a:t>Angular and React are frameworks for this</a:t>
            </a:r>
          </a:p>
          <a:p>
            <a:pPr lvl="1"/>
            <a:r>
              <a:rPr lang="en-IE" dirty="0"/>
              <a:t>Micro services</a:t>
            </a:r>
          </a:p>
          <a:p>
            <a:pPr marL="274320" lvl="1" indent="0" algn="r">
              <a:buNone/>
            </a:pPr>
            <a:r>
              <a:rPr lang="en-IE" sz="1600" dirty="0"/>
              <a:t>I want to mention postman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888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774396" y="1167672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275736" y="2756685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477071" y="2812313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327932" y="1685659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260668" y="1675014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453615" y="2110077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453615" y="2130842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523078" y="2095534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598883" y="2123540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372983" y="1665063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549153" y="1793827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864676" y="2455895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389762" y="2820289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130305" y="1942000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130305" y="2237354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149608" y="35878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</p:cNvCxnSpPr>
          <p:nvPr/>
        </p:nvCxnSpPr>
        <p:spPr>
          <a:xfrm flipH="1" flipV="1">
            <a:off x="6047222" y="3162327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772092" y="4948092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 uses:</a:t>
            </a:r>
          </a:p>
          <a:p>
            <a:r>
              <a:rPr lang="en-IE" sz="1400" dirty="0"/>
              <a:t> </a:t>
            </a:r>
            <a:r>
              <a:rPr lang="en-IE" sz="1400" dirty="0" err="1"/>
              <a:t>websockets</a:t>
            </a:r>
            <a:r>
              <a:rPr lang="en-IE" sz="1400" dirty="0"/>
              <a:t> or </a:t>
            </a:r>
          </a:p>
          <a:p>
            <a:r>
              <a:rPr lang="en-IE" sz="1400" dirty="0"/>
              <a:t>AJAX </a:t>
            </a:r>
          </a:p>
          <a:p>
            <a:r>
              <a:rPr lang="en-IE" sz="1400" dirty="0"/>
              <a:t>to </a:t>
            </a:r>
            <a:r>
              <a:rPr lang="en-IE" sz="1400" dirty="0" err="1"/>
              <a:t>retieve</a:t>
            </a:r>
            <a:r>
              <a:rPr lang="en-IE" sz="1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9552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1774396" y="1167672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2972500" y="4701885"/>
            <a:ext cx="4015529" cy="1850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200216" y="3578950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2892126" y="4709296"/>
            <a:ext cx="1272876" cy="37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3848368" y="3429000"/>
            <a:ext cx="0" cy="18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>
            <a:cxnSpLocks/>
          </p:cNvCxnSpPr>
          <p:nvPr/>
        </p:nvCxnSpPr>
        <p:spPr>
          <a:xfrm>
            <a:off x="5372983" y="3392100"/>
            <a:ext cx="69356" cy="150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165002" y="3763616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174600" y="4147886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333322" y="4086346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1908633" y="1180108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275736" y="2756685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477071" y="2812313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327932" y="1685659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260668" y="1675014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453615" y="2110077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453615" y="2130842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523078" y="2095534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598883" y="2123540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372983" y="1665063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549153" y="1793827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864676" y="2455895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389762" y="2820289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8871192" y="1427449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227552" y="2338984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130305" y="1942000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130305" y="2237354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149608" y="35878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431608" y="179716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</p:cNvCxnSpPr>
          <p:nvPr/>
        </p:nvCxnSpPr>
        <p:spPr>
          <a:xfrm flipH="1" flipV="1">
            <a:off x="6047222" y="3162327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170405" y="508438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udio 39">
            <a:hlinkClick r:id="" action="ppaction://media"/>
            <a:extLst>
              <a:ext uri="{FF2B5EF4-FFF2-40B4-BE49-F238E27FC236}">
                <a16:creationId xmlns:a16="http://schemas.microsoft.com/office/drawing/2014/main" id="{3A3AB43D-30E4-4CFB-97FE-D634D706F2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A2C7C29-9D29-4974-BC49-F1E7B8E88020}"/>
              </a:ext>
            </a:extLst>
          </p:cNvPr>
          <p:cNvSpPr/>
          <p:nvPr/>
        </p:nvSpPr>
        <p:spPr>
          <a:xfrm>
            <a:off x="3772092" y="4948092"/>
            <a:ext cx="2172597" cy="1460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23BC1-B743-4187-913D-EBF6BE0770C5}"/>
              </a:ext>
            </a:extLst>
          </p:cNvPr>
          <p:cNvSpPr txBox="1"/>
          <p:nvPr/>
        </p:nvSpPr>
        <p:spPr>
          <a:xfrm>
            <a:off x="3924645" y="5178661"/>
            <a:ext cx="2239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Client uses:</a:t>
            </a:r>
          </a:p>
          <a:p>
            <a:r>
              <a:rPr lang="en-IE" sz="1400" dirty="0"/>
              <a:t> </a:t>
            </a:r>
            <a:r>
              <a:rPr lang="en-IE" sz="1400" dirty="0" err="1"/>
              <a:t>websockets</a:t>
            </a:r>
            <a:r>
              <a:rPr lang="en-IE" sz="1400" dirty="0"/>
              <a:t> or </a:t>
            </a:r>
          </a:p>
          <a:p>
            <a:r>
              <a:rPr lang="en-IE" sz="1400" dirty="0"/>
              <a:t>AJAX </a:t>
            </a:r>
          </a:p>
          <a:p>
            <a:r>
              <a:rPr lang="en-IE" sz="1400" dirty="0"/>
              <a:t>to </a:t>
            </a:r>
            <a:r>
              <a:rPr lang="en-IE" sz="1400" dirty="0" err="1"/>
              <a:t>retieve</a:t>
            </a:r>
            <a:r>
              <a:rPr lang="en-IE" sz="1400" dirty="0"/>
              <a:t> data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1E01D5-253B-4D26-8EE7-38F5DE7F5040}"/>
              </a:ext>
            </a:extLst>
          </p:cNvPr>
          <p:cNvSpPr/>
          <p:nvPr/>
        </p:nvSpPr>
        <p:spPr>
          <a:xfrm>
            <a:off x="-5152949" y="-3831525"/>
            <a:ext cx="23390941" cy="13657007"/>
          </a:xfrm>
          <a:custGeom>
            <a:avLst/>
            <a:gdLst>
              <a:gd name="connsiteX0" fmla="*/ 10125783 w 23390941"/>
              <a:gd name="connsiteY0" fmla="*/ 7532032 h 13657007"/>
              <a:gd name="connsiteX1" fmla="*/ 7718142 w 23390941"/>
              <a:gd name="connsiteY1" fmla="*/ 8935869 h 13657007"/>
              <a:gd name="connsiteX2" fmla="*/ 10125783 w 23390941"/>
              <a:gd name="connsiteY2" fmla="*/ 10339706 h 13657007"/>
              <a:gd name="connsiteX3" fmla="*/ 12533422 w 23390941"/>
              <a:gd name="connsiteY3" fmla="*/ 8935869 h 13657007"/>
              <a:gd name="connsiteX4" fmla="*/ 10125783 w 23390941"/>
              <a:gd name="connsiteY4" fmla="*/ 7532032 h 13657007"/>
              <a:gd name="connsiteX5" fmla="*/ 0 w 23390941"/>
              <a:gd name="connsiteY5" fmla="*/ 0 h 13657007"/>
              <a:gd name="connsiteX6" fmla="*/ 23390941 w 23390941"/>
              <a:gd name="connsiteY6" fmla="*/ 0 h 13657007"/>
              <a:gd name="connsiteX7" fmla="*/ 23390941 w 23390941"/>
              <a:gd name="connsiteY7" fmla="*/ 13657007 h 13657007"/>
              <a:gd name="connsiteX8" fmla="*/ 0 w 23390941"/>
              <a:gd name="connsiteY8" fmla="*/ 13657007 h 1365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90941" h="13657007">
                <a:moveTo>
                  <a:pt x="10125783" y="7532032"/>
                </a:moveTo>
                <a:cubicBezTo>
                  <a:pt x="8796079" y="7532032"/>
                  <a:pt x="7718142" y="8160551"/>
                  <a:pt x="7718142" y="8935869"/>
                </a:cubicBezTo>
                <a:cubicBezTo>
                  <a:pt x="7718142" y="9711187"/>
                  <a:pt x="8796079" y="10339706"/>
                  <a:pt x="10125783" y="10339706"/>
                </a:cubicBezTo>
                <a:cubicBezTo>
                  <a:pt x="11455485" y="10339706"/>
                  <a:pt x="12533422" y="9711187"/>
                  <a:pt x="12533422" y="8935869"/>
                </a:cubicBezTo>
                <a:cubicBezTo>
                  <a:pt x="12533422" y="8160551"/>
                  <a:pt x="11455485" y="7532032"/>
                  <a:pt x="10125783" y="7532032"/>
                </a:cubicBezTo>
                <a:close/>
                <a:moveTo>
                  <a:pt x="0" y="0"/>
                </a:moveTo>
                <a:lnTo>
                  <a:pt x="23390941" y="0"/>
                </a:lnTo>
                <a:lnTo>
                  <a:pt x="23390941" y="13657007"/>
                </a:lnTo>
                <a:lnTo>
                  <a:pt x="0" y="13657007"/>
                </a:lnTo>
                <a:close/>
              </a:path>
            </a:pathLst>
          </a:custGeom>
          <a:solidFill>
            <a:schemeClr val="tx2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4"/>
    </mc:Choice>
    <mc:Fallback xmlns="">
      <p:transition spd="slow" advTm="640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BA23-E57F-4568-9B4C-F455C627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3" y="2389632"/>
            <a:ext cx="10058400" cy="1609344"/>
          </a:xfrm>
        </p:spPr>
        <p:txBody>
          <a:bodyPr/>
          <a:lstStyle/>
          <a:p>
            <a:r>
              <a:rPr lang="en-IE" dirty="0"/>
              <a:t>To the code you looked at last week</a:t>
            </a:r>
          </a:p>
        </p:txBody>
      </p:sp>
    </p:spTree>
    <p:extLst>
      <p:ext uri="{BB962C8B-B14F-4D97-AF65-F5344CB8AC3E}">
        <p14:creationId xmlns:p14="http://schemas.microsoft.com/office/powerpoint/2010/main" val="329445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2" ma:contentTypeDescription="Create a new document." ma:contentTypeScope="" ma:versionID="4a6bbd33b9c4fcab91d0305be3da9487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9b96d91071db8acd876b23d3ade10a44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263706-3261-4D6E-A62B-CA9F82E9C7D4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22397c6-a0dd-4bd1-b5b2-3083c75319a8"/>
    <ds:schemaRef ds:uri="http://purl.org/dc/elements/1.1/"/>
    <ds:schemaRef ds:uri="http://purl.org/dc/terms/"/>
    <ds:schemaRef ds:uri="http://schemas.microsoft.com/office/infopath/2007/PartnerControls"/>
    <ds:schemaRef ds:uri="3b79411a-74a9-4456-bf24-7becf0a1874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A0BB1E-205F-4E21-BEB0-85BFA3481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828DB-DFB1-47FA-B478-2FE09F977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127</TotalTime>
  <Words>410</Words>
  <Application>Microsoft Office PowerPoint</Application>
  <PresentationFormat>Widescreen</PresentationFormat>
  <Paragraphs>107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Garamond</vt:lpstr>
      <vt:lpstr>Rockwell</vt:lpstr>
      <vt:lpstr>Rockwell Condensed</vt:lpstr>
      <vt:lpstr>Wingdings</vt:lpstr>
      <vt:lpstr>Wood Type</vt:lpstr>
      <vt:lpstr>PFORCS appServers</vt:lpstr>
      <vt:lpstr>App Servers</vt:lpstr>
      <vt:lpstr>Review</vt:lpstr>
      <vt:lpstr>Different ways data is sent (architecture)</vt:lpstr>
      <vt:lpstr>Different ways data is sent (architecture)</vt:lpstr>
      <vt:lpstr>Different ways data is sent (architecture)</vt:lpstr>
      <vt:lpstr>PowerPoint Presentation</vt:lpstr>
      <vt:lpstr>PowerPoint Presentation</vt:lpstr>
      <vt:lpstr>To the code you looked at last week</vt:lpstr>
      <vt:lpstr>PowerPoint Presentation</vt:lpstr>
      <vt:lpstr>Authentication</vt:lpstr>
      <vt:lpstr>Authentication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PFORCS appServers</dc:title>
  <dc:creator>Andrew Beatty</dc:creator>
  <cp:lastModifiedBy>Andrew Beatty</cp:lastModifiedBy>
  <cp:revision>1</cp:revision>
  <dcterms:created xsi:type="dcterms:W3CDTF">2021-10-06T09:14:18Z</dcterms:created>
  <dcterms:modified xsi:type="dcterms:W3CDTF">2021-10-06T11:25:11Z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