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67" r:id="rId7"/>
    <p:sldId id="271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4B607-1F33-42AC-92B4-4547003D06C3}" v="3" dt="2021-10-13T06:20:49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F1D4B607-1F33-42AC-92B4-4547003D06C3}"/>
    <pc:docChg chg="custSel addSld delSld modSld sldOrd">
      <pc:chgData name="Andrew Beatty" userId="b3294954-d4b5-4a40-95d7-bd84a7c4023c" providerId="ADAL" clId="{F1D4B607-1F33-42AC-92B4-4547003D06C3}" dt="2021-10-13T12:56:45.406" v="1282" actId="313"/>
      <pc:docMkLst>
        <pc:docMk/>
      </pc:docMkLst>
      <pc:sldChg chg="modSp mod">
        <pc:chgData name="Andrew Beatty" userId="b3294954-d4b5-4a40-95d7-bd84a7c4023c" providerId="ADAL" clId="{F1D4B607-1F33-42AC-92B4-4547003D06C3}" dt="2021-10-13T06:24:50.127" v="225" actId="313"/>
        <pc:sldMkLst>
          <pc:docMk/>
          <pc:sldMk cId="3836435930" sldId="256"/>
        </pc:sldMkLst>
        <pc:spChg chg="mod">
          <ac:chgData name="Andrew Beatty" userId="b3294954-d4b5-4a40-95d7-bd84a7c4023c" providerId="ADAL" clId="{F1D4B607-1F33-42AC-92B4-4547003D06C3}" dt="2021-10-13T06:24:50.127" v="225" actId="313"/>
          <ac:spMkLst>
            <pc:docMk/>
            <pc:sldMk cId="3836435930" sldId="256"/>
            <ac:spMk id="2" creationId="{1038A3B5-DD58-46CD-B2DC-BE7F39DD97C1}"/>
          </ac:spMkLst>
        </pc:spChg>
      </pc:sldChg>
      <pc:sldChg chg="addSp modSp mod">
        <pc:chgData name="Andrew Beatty" userId="b3294954-d4b5-4a40-95d7-bd84a7c4023c" providerId="ADAL" clId="{F1D4B607-1F33-42AC-92B4-4547003D06C3}" dt="2021-10-13T06:28:15.758" v="430" actId="20577"/>
        <pc:sldMkLst>
          <pc:docMk/>
          <pc:sldMk cId="952934316" sldId="257"/>
        </pc:sldMkLst>
        <pc:spChg chg="mod">
          <ac:chgData name="Andrew Beatty" userId="b3294954-d4b5-4a40-95d7-bd84a7c4023c" providerId="ADAL" clId="{F1D4B607-1F33-42AC-92B4-4547003D06C3}" dt="2021-10-13T06:24:45.763" v="224" actId="313"/>
          <ac:spMkLst>
            <pc:docMk/>
            <pc:sldMk cId="952934316" sldId="257"/>
            <ac:spMk id="2" creationId="{FABAD950-946E-474C-AA80-D1CFC541AD5E}"/>
          </ac:spMkLst>
        </pc:spChg>
        <pc:spChg chg="mod">
          <ac:chgData name="Andrew Beatty" userId="b3294954-d4b5-4a40-95d7-bd84a7c4023c" providerId="ADAL" clId="{F1D4B607-1F33-42AC-92B4-4547003D06C3}" dt="2021-10-13T06:28:15.758" v="430" actId="20577"/>
          <ac:spMkLst>
            <pc:docMk/>
            <pc:sldMk cId="952934316" sldId="257"/>
            <ac:spMk id="3" creationId="{82461C5A-63AE-4321-B668-11317F5A88CB}"/>
          </ac:spMkLst>
        </pc:spChg>
        <pc:spChg chg="add mod">
          <ac:chgData name="Andrew Beatty" userId="b3294954-d4b5-4a40-95d7-bd84a7c4023c" providerId="ADAL" clId="{F1D4B607-1F33-42AC-92B4-4547003D06C3}" dt="2021-10-13T06:22:16.658" v="169" actId="2085"/>
          <ac:spMkLst>
            <pc:docMk/>
            <pc:sldMk cId="952934316" sldId="257"/>
            <ac:spMk id="6" creationId="{178BC327-F6E4-431F-9788-B687EFEBC751}"/>
          </ac:spMkLst>
        </pc:spChg>
        <pc:picChg chg="add mod ord">
          <ac:chgData name="Andrew Beatty" userId="b3294954-d4b5-4a40-95d7-bd84a7c4023c" providerId="ADAL" clId="{F1D4B607-1F33-42AC-92B4-4547003D06C3}" dt="2021-10-13T06:24:12.746" v="215" actId="167"/>
          <ac:picMkLst>
            <pc:docMk/>
            <pc:sldMk cId="952934316" sldId="257"/>
            <ac:picMk id="5" creationId="{A34B4CB8-1B1A-409B-8372-1693A0E2AC2F}"/>
          </ac:picMkLst>
        </pc:picChg>
      </pc:sldChg>
      <pc:sldChg chg="del">
        <pc:chgData name="Andrew Beatty" userId="b3294954-d4b5-4a40-95d7-bd84a7c4023c" providerId="ADAL" clId="{F1D4B607-1F33-42AC-92B4-4547003D06C3}" dt="2021-10-13T06:25:01.927" v="227" actId="47"/>
        <pc:sldMkLst>
          <pc:docMk/>
          <pc:sldMk cId="1920589690" sldId="258"/>
        </pc:sldMkLst>
      </pc:sldChg>
      <pc:sldChg chg="del">
        <pc:chgData name="Andrew Beatty" userId="b3294954-d4b5-4a40-95d7-bd84a7c4023c" providerId="ADAL" clId="{F1D4B607-1F33-42AC-92B4-4547003D06C3}" dt="2021-10-13T06:25:01.333" v="226" actId="47"/>
        <pc:sldMkLst>
          <pc:docMk/>
          <pc:sldMk cId="3094609968" sldId="259"/>
        </pc:sldMkLst>
      </pc:sldChg>
      <pc:sldChg chg="del">
        <pc:chgData name="Andrew Beatty" userId="b3294954-d4b5-4a40-95d7-bd84a7c4023c" providerId="ADAL" clId="{F1D4B607-1F33-42AC-92B4-4547003D06C3}" dt="2021-10-13T06:25:04.155" v="234" actId="47"/>
        <pc:sldMkLst>
          <pc:docMk/>
          <pc:sldMk cId="1602755194" sldId="260"/>
        </pc:sldMkLst>
      </pc:sldChg>
      <pc:sldChg chg="del">
        <pc:chgData name="Andrew Beatty" userId="b3294954-d4b5-4a40-95d7-bd84a7c4023c" providerId="ADAL" clId="{F1D4B607-1F33-42AC-92B4-4547003D06C3}" dt="2021-10-13T06:25:02.241" v="228" actId="47"/>
        <pc:sldMkLst>
          <pc:docMk/>
          <pc:sldMk cId="1506491521" sldId="261"/>
        </pc:sldMkLst>
      </pc:sldChg>
      <pc:sldChg chg="del">
        <pc:chgData name="Andrew Beatty" userId="b3294954-d4b5-4a40-95d7-bd84a7c4023c" providerId="ADAL" clId="{F1D4B607-1F33-42AC-92B4-4547003D06C3}" dt="2021-10-13T06:25:02.493" v="229" actId="47"/>
        <pc:sldMkLst>
          <pc:docMk/>
          <pc:sldMk cId="1088880838" sldId="262"/>
        </pc:sldMkLst>
      </pc:sldChg>
      <pc:sldChg chg="del">
        <pc:chgData name="Andrew Beatty" userId="b3294954-d4b5-4a40-95d7-bd84a7c4023c" providerId="ADAL" clId="{F1D4B607-1F33-42AC-92B4-4547003D06C3}" dt="2021-10-13T06:25:02.744" v="230" actId="47"/>
        <pc:sldMkLst>
          <pc:docMk/>
          <pc:sldMk cId="1955212091" sldId="263"/>
        </pc:sldMkLst>
      </pc:sldChg>
      <pc:sldChg chg="del">
        <pc:chgData name="Andrew Beatty" userId="b3294954-d4b5-4a40-95d7-bd84a7c4023c" providerId="ADAL" clId="{F1D4B607-1F33-42AC-92B4-4547003D06C3}" dt="2021-10-13T06:25:03.096" v="231" actId="47"/>
        <pc:sldMkLst>
          <pc:docMk/>
          <pc:sldMk cId="2228451342" sldId="264"/>
        </pc:sldMkLst>
      </pc:sldChg>
      <pc:sldChg chg="del">
        <pc:chgData name="Andrew Beatty" userId="b3294954-d4b5-4a40-95d7-bd84a7c4023c" providerId="ADAL" clId="{F1D4B607-1F33-42AC-92B4-4547003D06C3}" dt="2021-10-13T06:25:04.593" v="235" actId="47"/>
        <pc:sldMkLst>
          <pc:docMk/>
          <pc:sldMk cId="1130372166" sldId="265"/>
        </pc:sldMkLst>
      </pc:sldChg>
      <pc:sldChg chg="del">
        <pc:chgData name="Andrew Beatty" userId="b3294954-d4b5-4a40-95d7-bd84a7c4023c" providerId="ADAL" clId="{F1D4B607-1F33-42AC-92B4-4547003D06C3}" dt="2021-10-13T06:25:03.726" v="233" actId="47"/>
        <pc:sldMkLst>
          <pc:docMk/>
          <pc:sldMk cId="1564961170" sldId="266"/>
        </pc:sldMkLst>
      </pc:sldChg>
      <pc:sldChg chg="modSp mod">
        <pc:chgData name="Andrew Beatty" userId="b3294954-d4b5-4a40-95d7-bd84a7c4023c" providerId="ADAL" clId="{F1D4B607-1F33-42AC-92B4-4547003D06C3}" dt="2021-10-13T06:47:55.437" v="940" actId="20577"/>
        <pc:sldMkLst>
          <pc:docMk/>
          <pc:sldMk cId="1611274878" sldId="267"/>
        </pc:sldMkLst>
        <pc:spChg chg="mod">
          <ac:chgData name="Andrew Beatty" userId="b3294954-d4b5-4a40-95d7-bd84a7c4023c" providerId="ADAL" clId="{F1D4B607-1F33-42AC-92B4-4547003D06C3}" dt="2021-10-13T06:29:04.254" v="487" actId="20577"/>
          <ac:spMkLst>
            <pc:docMk/>
            <pc:sldMk cId="1611274878" sldId="267"/>
            <ac:spMk id="2" creationId="{45B97A41-39D8-411E-A69E-FC57EF9AF3EF}"/>
          </ac:spMkLst>
        </pc:spChg>
        <pc:spChg chg="mod">
          <ac:chgData name="Andrew Beatty" userId="b3294954-d4b5-4a40-95d7-bd84a7c4023c" providerId="ADAL" clId="{F1D4B607-1F33-42AC-92B4-4547003D06C3}" dt="2021-10-13T06:47:55.437" v="940" actId="20577"/>
          <ac:spMkLst>
            <pc:docMk/>
            <pc:sldMk cId="1611274878" sldId="267"/>
            <ac:spMk id="3" creationId="{4DE1DB49-2EC2-44B9-AE58-A0D59829CF93}"/>
          </ac:spMkLst>
        </pc:spChg>
      </pc:sldChg>
      <pc:sldChg chg="modSp new mod ord">
        <pc:chgData name="Andrew Beatty" userId="b3294954-d4b5-4a40-95d7-bd84a7c4023c" providerId="ADAL" clId="{F1D4B607-1F33-42AC-92B4-4547003D06C3}" dt="2021-10-13T09:22:04.320" v="1195"/>
        <pc:sldMkLst>
          <pc:docMk/>
          <pc:sldMk cId="1676039371" sldId="268"/>
        </pc:sldMkLst>
        <pc:spChg chg="mod">
          <ac:chgData name="Andrew Beatty" userId="b3294954-d4b5-4a40-95d7-bd84a7c4023c" providerId="ADAL" clId="{F1D4B607-1F33-42AC-92B4-4547003D06C3}" dt="2021-10-13T06:44:35.407" v="888" actId="20577"/>
          <ac:spMkLst>
            <pc:docMk/>
            <pc:sldMk cId="1676039371" sldId="268"/>
            <ac:spMk id="2" creationId="{00BC0011-4468-4C14-9023-24A812E0410E}"/>
          </ac:spMkLst>
        </pc:spChg>
        <pc:spChg chg="mod">
          <ac:chgData name="Andrew Beatty" userId="b3294954-d4b5-4a40-95d7-bd84a7c4023c" providerId="ADAL" clId="{F1D4B607-1F33-42AC-92B4-4547003D06C3}" dt="2021-10-13T06:53:24.232" v="1193" actId="20577"/>
          <ac:spMkLst>
            <pc:docMk/>
            <pc:sldMk cId="1676039371" sldId="268"/>
            <ac:spMk id="3" creationId="{9B3D8C5C-391A-4F30-851B-D0D0FC4FA74B}"/>
          </ac:spMkLst>
        </pc:spChg>
      </pc:sldChg>
      <pc:sldChg chg="del">
        <pc:chgData name="Andrew Beatty" userId="b3294954-d4b5-4a40-95d7-bd84a7c4023c" providerId="ADAL" clId="{F1D4B607-1F33-42AC-92B4-4547003D06C3}" dt="2021-10-13T06:25:03.348" v="232" actId="47"/>
        <pc:sldMkLst>
          <pc:docMk/>
          <pc:sldMk cId="3294451596" sldId="268"/>
        </pc:sldMkLst>
      </pc:sldChg>
      <pc:sldChg chg="modSp new mod">
        <pc:chgData name="Andrew Beatty" userId="b3294954-d4b5-4a40-95d7-bd84a7c4023c" providerId="ADAL" clId="{F1D4B607-1F33-42AC-92B4-4547003D06C3}" dt="2021-10-13T12:56:45.406" v="1282" actId="313"/>
        <pc:sldMkLst>
          <pc:docMk/>
          <pc:sldMk cId="3677786897" sldId="269"/>
        </pc:sldMkLst>
        <pc:spChg chg="mod">
          <ac:chgData name="Andrew Beatty" userId="b3294954-d4b5-4a40-95d7-bd84a7c4023c" providerId="ADAL" clId="{F1D4B607-1F33-42AC-92B4-4547003D06C3}" dt="2021-10-13T12:56:45.406" v="1282" actId="313"/>
          <ac:spMkLst>
            <pc:docMk/>
            <pc:sldMk cId="3677786897" sldId="269"/>
            <ac:spMk id="2" creationId="{4DFC759C-8316-4F5B-B7D4-F0B210788A37}"/>
          </ac:spMkLst>
        </pc:spChg>
        <pc:spChg chg="mod">
          <ac:chgData name="Andrew Beatty" userId="b3294954-d4b5-4a40-95d7-bd84a7c4023c" providerId="ADAL" clId="{F1D4B607-1F33-42AC-92B4-4547003D06C3}" dt="2021-10-13T06:52:10.685" v="1120"/>
          <ac:spMkLst>
            <pc:docMk/>
            <pc:sldMk cId="3677786897" sldId="269"/>
            <ac:spMk id="3" creationId="{84338535-40F1-4F02-BAFD-483F78947A6A}"/>
          </ac:spMkLst>
        </pc:spChg>
      </pc:sldChg>
      <pc:sldChg chg="modSp new mod ord">
        <pc:chgData name="Andrew Beatty" userId="b3294954-d4b5-4a40-95d7-bd84a7c4023c" providerId="ADAL" clId="{F1D4B607-1F33-42AC-92B4-4547003D06C3}" dt="2021-10-13T06:52:53.488" v="1126" actId="20577"/>
        <pc:sldMkLst>
          <pc:docMk/>
          <pc:sldMk cId="2902631515" sldId="270"/>
        </pc:sldMkLst>
        <pc:spChg chg="mod">
          <ac:chgData name="Andrew Beatty" userId="b3294954-d4b5-4a40-95d7-bd84a7c4023c" providerId="ADAL" clId="{F1D4B607-1F33-42AC-92B4-4547003D06C3}" dt="2021-10-13T06:50:47.324" v="1109" actId="20577"/>
          <ac:spMkLst>
            <pc:docMk/>
            <pc:sldMk cId="2902631515" sldId="270"/>
            <ac:spMk id="2" creationId="{4C5AA10D-9FF0-442F-BC2C-A0BD15156A09}"/>
          </ac:spMkLst>
        </pc:spChg>
        <pc:spChg chg="mod">
          <ac:chgData name="Andrew Beatty" userId="b3294954-d4b5-4a40-95d7-bd84a7c4023c" providerId="ADAL" clId="{F1D4B607-1F33-42AC-92B4-4547003D06C3}" dt="2021-10-13T06:52:53.488" v="1126" actId="20577"/>
          <ac:spMkLst>
            <pc:docMk/>
            <pc:sldMk cId="2902631515" sldId="270"/>
            <ac:spMk id="3" creationId="{A4F0663E-CFF7-45EC-BBF6-8C982C4730A2}"/>
          </ac:spMkLst>
        </pc:spChg>
      </pc:sldChg>
      <pc:sldChg chg="modSp new mod">
        <pc:chgData name="Andrew Beatty" userId="b3294954-d4b5-4a40-95d7-bd84a7c4023c" providerId="ADAL" clId="{F1D4B607-1F33-42AC-92B4-4547003D06C3}" dt="2021-10-13T09:59:48.212" v="1281" actId="113"/>
        <pc:sldMkLst>
          <pc:docMk/>
          <pc:sldMk cId="3702205327" sldId="271"/>
        </pc:sldMkLst>
        <pc:spChg chg="mod">
          <ac:chgData name="Andrew Beatty" userId="b3294954-d4b5-4a40-95d7-bd84a7c4023c" providerId="ADAL" clId="{F1D4B607-1F33-42AC-92B4-4547003D06C3}" dt="2021-10-13T09:22:26.293" v="1236" actId="20577"/>
          <ac:spMkLst>
            <pc:docMk/>
            <pc:sldMk cId="3702205327" sldId="271"/>
            <ac:spMk id="2" creationId="{0E5C090F-D851-4C04-9404-ED9B1D412C1C}"/>
          </ac:spMkLst>
        </pc:spChg>
        <pc:spChg chg="mod">
          <ac:chgData name="Andrew Beatty" userId="b3294954-d4b5-4a40-95d7-bd84a7c4023c" providerId="ADAL" clId="{F1D4B607-1F33-42AC-92B4-4547003D06C3}" dt="2021-10-13T09:59:48.212" v="1281" actId="113"/>
          <ac:spMkLst>
            <pc:docMk/>
            <pc:sldMk cId="3702205327" sldId="271"/>
            <ac:spMk id="3" creationId="{A5CCB48C-1233-4DF6-8C0B-74949A1C43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10/13/2021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1/2021_cwe_top25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A3B5-DD58-46CD-B2DC-BE7F39DD9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Application vulnerabilities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EE073-BA51-4CCD-8F28-37C4E4E06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</a:t>
            </a:r>
            <a:r>
              <a:rPr lang="en-IE" dirty="0" err="1"/>
              <a:t>Beattty</a:t>
            </a:r>
            <a:endParaRPr lang="en-IE" dirty="0"/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for Cyber Security</a:t>
            </a:r>
          </a:p>
        </p:txBody>
      </p:sp>
    </p:spTree>
    <p:extLst>
      <p:ext uri="{BB962C8B-B14F-4D97-AF65-F5344CB8AC3E}">
        <p14:creationId xmlns:p14="http://schemas.microsoft.com/office/powerpoint/2010/main" val="383643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34B4CB8-1B1A-409B-8372-1693A0E2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72384"/>
            <a:ext cx="5103790" cy="3200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AD950-946E-474C-AA80-D1CFC541A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Application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1C5A-63AE-4321-B668-11317F5A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lecture is based on the Mitre Framework 25 Software vulnerabilities</a:t>
            </a:r>
          </a:p>
          <a:p>
            <a:r>
              <a:rPr lang="en-GB" dirty="0">
                <a:hlinkClick r:id="rId3"/>
              </a:rPr>
              <a:t>https://cwe.mitre.org/top25/archive/2021/2021_cwe_top25.html</a:t>
            </a:r>
            <a:endParaRPr lang="en-GB" dirty="0"/>
          </a:p>
          <a:p>
            <a:r>
              <a:rPr lang="en-GB" dirty="0"/>
              <a:t>These are vulnerabilities at the application layer.</a:t>
            </a:r>
          </a:p>
          <a:p>
            <a:r>
              <a:rPr lang="en-GB" dirty="0"/>
              <a:t>A lot of these are not escaping characters</a:t>
            </a:r>
          </a:p>
          <a:p>
            <a:pPr marL="274320" lvl="1" indent="0">
              <a:buNone/>
            </a:pPr>
            <a:r>
              <a:rPr lang="en-GB" dirty="0"/>
              <a:t>that are used for commands to</a:t>
            </a:r>
          </a:p>
          <a:p>
            <a:pPr marL="274320" lvl="1" indent="0">
              <a:buNone/>
            </a:pPr>
            <a:r>
              <a:rPr lang="en-GB" dirty="0"/>
              <a:t>other programs</a:t>
            </a:r>
          </a:p>
          <a:p>
            <a:r>
              <a:rPr lang="en-GB" dirty="0"/>
              <a:t>I will not be looking at the memory </a:t>
            </a:r>
          </a:p>
          <a:p>
            <a:pPr marL="274320" lvl="1" indent="0">
              <a:buNone/>
            </a:pPr>
            <a:r>
              <a:rPr lang="en-GB" dirty="0"/>
              <a:t>Vulnerabilities, (languages like C, C++)</a:t>
            </a:r>
          </a:p>
          <a:p>
            <a:endParaRPr lang="en-GB" dirty="0"/>
          </a:p>
          <a:p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BC327-F6E4-431F-9788-B687EFEBC751}"/>
              </a:ext>
            </a:extLst>
          </p:cNvPr>
          <p:cNvSpPr/>
          <p:nvPr/>
        </p:nvSpPr>
        <p:spPr>
          <a:xfrm>
            <a:off x="5934635" y="6104965"/>
            <a:ext cx="5351930" cy="448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93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7A41-39D8-411E-A69E-FC57EF9A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Vulnerabilities that are not escaping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DB49-2EC2-44B9-AE58-A0D59829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2. XSS (cross site scripting)</a:t>
            </a:r>
          </a:p>
          <a:p>
            <a:r>
              <a:rPr lang="en-IE" dirty="0"/>
              <a:t>5. OS injection</a:t>
            </a:r>
          </a:p>
          <a:p>
            <a:r>
              <a:rPr lang="en-IE" dirty="0"/>
              <a:t>6. SQL injection</a:t>
            </a:r>
          </a:p>
          <a:p>
            <a:r>
              <a:rPr lang="en-IE" dirty="0"/>
              <a:t>8. Path traversal</a:t>
            </a:r>
          </a:p>
          <a:p>
            <a:r>
              <a:rPr lang="en-IE" dirty="0"/>
              <a:t>9. Cross site requestion forgery</a:t>
            </a:r>
          </a:p>
          <a:p>
            <a:r>
              <a:rPr lang="en-IE" dirty="0"/>
              <a:t>10. Upload of dangerous file types (exe)</a:t>
            </a:r>
          </a:p>
          <a:p>
            <a:r>
              <a:rPr lang="en-IE" dirty="0"/>
              <a:t>13. De-serialisation</a:t>
            </a:r>
          </a:p>
          <a:p>
            <a:r>
              <a:rPr lang="en-IE" dirty="0"/>
              <a:t>23.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Improper Restriction of XML External Entity Reference</a:t>
            </a:r>
            <a:endParaRPr lang="en-IE" dirty="0"/>
          </a:p>
          <a:p>
            <a:r>
              <a:rPr lang="en-IE" dirty="0"/>
              <a:t>24. Server side Request Forgery</a:t>
            </a:r>
          </a:p>
          <a:p>
            <a:r>
              <a:rPr lang="en-IE" dirty="0"/>
              <a:t>25. Command injection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127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090F-D851-4C04-9404-ED9B1D41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things to try with </a:t>
            </a:r>
            <a:r>
              <a:rPr lang="en-IE" dirty="0" err="1"/>
              <a:t>sql</a:t>
            </a:r>
            <a:r>
              <a:rPr lang="en-IE" dirty="0"/>
              <a:t>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B48C-1233-4DF6-8C0B-74949A1C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5635"/>
            <a:ext cx="10058400" cy="4476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b="1" dirty="0"/>
              <a:t>http://andrewbeatty1.pythonanywhere.com/search.html</a:t>
            </a:r>
          </a:p>
          <a:p>
            <a:pPr marL="0" indent="0">
              <a:buNone/>
            </a:pPr>
            <a:r>
              <a:rPr lang="en-IE" sz="1800" dirty="0"/>
              <a:t>‘</a:t>
            </a:r>
          </a:p>
          <a:p>
            <a:pPr marL="0" indent="0">
              <a:buNone/>
            </a:pPr>
            <a:r>
              <a:rPr lang="en-IE" sz="1800" dirty="0"/>
              <a:t>‘ – ‘</a:t>
            </a:r>
          </a:p>
          <a:p>
            <a:pPr marL="0" indent="0">
              <a:buNone/>
            </a:pPr>
            <a:r>
              <a:rPr lang="en-GB" sz="1800" dirty="0"/>
              <a:t>t' and 0 = sleep(2)  -- ‘</a:t>
            </a:r>
          </a:p>
          <a:p>
            <a:pPr marL="0" indent="0">
              <a:buNone/>
            </a:pPr>
            <a:r>
              <a:rPr lang="en-GB" sz="1800" dirty="0"/>
              <a:t>t' union(select 1, 2,3,4 from dual) -- ‘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select TABLE_NAME, TABLE_SCHEMA,3,4 from </a:t>
            </a:r>
            <a:r>
              <a:rPr lang="en-GB" sz="1800" dirty="0" err="1">
                <a:solidFill>
                  <a:srgbClr val="0070C0"/>
                </a:solidFill>
              </a:rPr>
              <a:t>information_schema.tables</a:t>
            </a:r>
            <a:r>
              <a:rPr lang="en-GB" sz="1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GB" sz="1800" dirty="0"/>
              <a:t>t' union(select TABLE_NAME, TABLE_SCHEMA,3,4 from </a:t>
            </a:r>
            <a:r>
              <a:rPr lang="en-GB" sz="1800" dirty="0" err="1"/>
              <a:t>information_schema.tables</a:t>
            </a:r>
            <a:r>
              <a:rPr lang="en-GB" sz="1800" dirty="0"/>
              <a:t>) -- ‘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select COLUMN_NAME,2,3,4 from </a:t>
            </a:r>
            <a:r>
              <a:rPr lang="en-GB" sz="1800" dirty="0" err="1">
                <a:solidFill>
                  <a:srgbClr val="0070C0"/>
                </a:solidFill>
              </a:rPr>
              <a:t>information_schema.columns</a:t>
            </a:r>
            <a:r>
              <a:rPr lang="en-GB" sz="1800" dirty="0">
                <a:solidFill>
                  <a:srgbClr val="0070C0"/>
                </a:solidFill>
              </a:rPr>
              <a:t> where TABLE_NAME = user’</a:t>
            </a:r>
          </a:p>
          <a:p>
            <a:pPr marL="0" indent="0">
              <a:buNone/>
            </a:pPr>
            <a:r>
              <a:rPr lang="en-GB" sz="1800" dirty="0"/>
              <a:t>t' union(select COLUMN_NAME,2,3,4 from </a:t>
            </a:r>
            <a:r>
              <a:rPr lang="en-GB" sz="1800" dirty="0" err="1"/>
              <a:t>information_schema.columns</a:t>
            </a:r>
            <a:r>
              <a:rPr lang="en-GB" sz="1800" dirty="0"/>
              <a:t> where TABLE_NAME = 'user') -- '</a:t>
            </a:r>
            <a:endParaRPr lang="en-IE" sz="1800" dirty="0"/>
          </a:p>
          <a:p>
            <a:pPr marL="0" indent="0">
              <a:buNone/>
            </a:pPr>
            <a:r>
              <a:rPr lang="en-GB" sz="1800" dirty="0"/>
              <a:t>xx' union(select * from user) -- '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37022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0011-4468-4C14-9023-24A812E0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are just not setting up your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8C5C-391A-4F30-851B-D0D0FC4F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11.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Missing Authentication for Critical Function</a:t>
            </a: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14.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Improper Authentication</a:t>
            </a: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16.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of Hard-coded Credentials</a:t>
            </a:r>
            <a:endParaRPr lang="en-I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18. Missing Authorization</a:t>
            </a: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20. Improper exposure of sensitive information (discussed later)</a:t>
            </a:r>
            <a:endParaRPr lang="en-IE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21.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Insufficiently Protected Credentials</a:t>
            </a:r>
            <a:endParaRPr lang="en-I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22. Incorrect Permission Assignment for Critical Resource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3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10D-9FF0-442F-BC2C-A0BD1515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Other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663E-CFF7-45EC-BBF6-8C982C47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4.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Improper Input Validation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20. Exposure of Sensitive Information to an Unauthorized Actor</a:t>
            </a:r>
            <a:endParaRPr lang="en-IE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263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759C-8316-4F5B-B7D4-F0B21078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 applicable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38535-40F1-4F02-BAFD-483F7894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1.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Out-of-bounds Write</a:t>
            </a: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3.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Out-of-bounds Read</a:t>
            </a: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7. Use after Free</a:t>
            </a: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12.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Integer Overflow or Wraparound</a:t>
            </a: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15.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 Pointer Dereference</a:t>
            </a: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17.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Improper Restriction of Operations within the Bounds of a Memory Buffer</a:t>
            </a:r>
            <a:endParaRPr lang="en-I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E" dirty="0">
                <a:solidFill>
                  <a:srgbClr val="000000"/>
                </a:solidFill>
                <a:latin typeface="Verdana" panose="020B0604030504040204" pitchFamily="34" charset="0"/>
              </a:rPr>
              <a:t>19 </a:t>
            </a:r>
            <a:r>
              <a:rPr lang="en-I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Incorrect Default Permissions (Well this is more to do with installation)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778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2" ma:contentTypeDescription="Create a new document." ma:contentTypeScope="" ma:versionID="4a6bbd33b9c4fcab91d0305be3da9487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9b96d91071db8acd876b23d3ade10a44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828DB-DFB1-47FA-B478-2FE09F977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263706-3261-4D6E-A62B-CA9F82E9C7D4}">
  <ds:schemaRefs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022397c6-a0dd-4bd1-b5b2-3083c75319a8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A0BB1E-205F-4E21-BEB0-85BFA34811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{C8F47270-F04E-494D-BAF2-25A70FEBFDC6}tf03090434</Template>
  <TotalTime>612</TotalTime>
  <Words>418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Rockwell</vt:lpstr>
      <vt:lpstr>Rockwell Condensed</vt:lpstr>
      <vt:lpstr>Verdana</vt:lpstr>
      <vt:lpstr>Wingdings</vt:lpstr>
      <vt:lpstr>Wood Type</vt:lpstr>
      <vt:lpstr>Application vulnerabilities </vt:lpstr>
      <vt:lpstr>Application Vulnerabilities</vt:lpstr>
      <vt:lpstr>Vulnerabilities that are not escaping commands</vt:lpstr>
      <vt:lpstr>Some things to try with sql injection</vt:lpstr>
      <vt:lpstr>Some are just not setting up your authentication</vt:lpstr>
      <vt:lpstr>Other Vulnerabilities</vt:lpstr>
      <vt:lpstr>Not applicable to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PFORCS appServers</dc:title>
  <dc:creator>Andrew Beatty</dc:creator>
  <cp:lastModifiedBy>Andrew Beatty</cp:lastModifiedBy>
  <cp:revision>3</cp:revision>
  <dcterms:created xsi:type="dcterms:W3CDTF">2021-10-06T09:14:18Z</dcterms:created>
  <dcterms:modified xsi:type="dcterms:W3CDTF">2021-10-13T12:56:56Z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