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233-9347-45B4-8CD1-795C213F8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3.2 sample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3AB33-0F80-4D26-AE98-6509366C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</a:t>
            </a:r>
            <a:r>
              <a:rPr lang="en-IE" dirty="0" err="1"/>
              <a:t>Cybersecuriry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979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2657-FC28-4CC0-B58B-951DFD13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82" y="216185"/>
            <a:ext cx="2621308" cy="1609344"/>
          </a:xfrm>
        </p:spPr>
        <p:txBody>
          <a:bodyPr/>
          <a:lstStyle/>
          <a:p>
            <a:r>
              <a:rPr lang="en-IE" dirty="0"/>
              <a:t>Make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3844B-1F4D-4A39-828A-E03CF40F800E}"/>
              </a:ext>
            </a:extLst>
          </p:cNvPr>
          <p:cNvSpPr txBox="1"/>
          <p:nvPr/>
        </p:nvSpPr>
        <p:spPr>
          <a:xfrm>
            <a:off x="2827091" y="216185"/>
            <a:ext cx="6867415" cy="65248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] ==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create_response_json_content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6A9955"/>
                </a:solidFill>
                <a:effectLst/>
                <a:latin typeface="Hasklig"/>
              </a:rPr>
              <a:t># Binary or unknown content-type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create_response_binary_content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create_message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(**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response_created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</a:p>
          <a:p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create_response_json_content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"action"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"search"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"value"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answer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request_search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or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'No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 match for "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"result"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answer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"result"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'Error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: invalid action "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content_bytes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content_type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55B9E-7D42-4DFA-9E93-A2EB6702470D}"/>
              </a:ext>
            </a:extLst>
          </p:cNvPr>
          <p:cNvSpPr txBox="1"/>
          <p:nvPr/>
        </p:nvSpPr>
        <p:spPr>
          <a:xfrm>
            <a:off x="9899780" y="2892490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sets the appropriate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4587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E223-659E-4854-B1FD-A412E83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94" y="195382"/>
            <a:ext cx="8503361" cy="1609344"/>
          </a:xfrm>
        </p:spPr>
        <p:txBody>
          <a:bodyPr/>
          <a:lstStyle/>
          <a:p>
            <a:r>
              <a:rPr lang="en-IE" dirty="0"/>
              <a:t>Create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0CE7-57D3-4B07-80D4-3DADD0C96299}"/>
              </a:ext>
            </a:extLst>
          </p:cNvPr>
          <p:cNvSpPr txBox="1"/>
          <p:nvPr/>
        </p:nvSpPr>
        <p:spPr>
          <a:xfrm>
            <a:off x="1119672" y="1950098"/>
            <a:ext cx="7501813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create_message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*,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content_type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byteorder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sys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byteorder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content_type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}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message_hdr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struct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pack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"&gt;H"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message_hdr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2C51D-EC10-4A53-9BAF-94D78484D4AA}"/>
              </a:ext>
            </a:extLst>
          </p:cNvPr>
          <p:cNvSpPr txBox="1"/>
          <p:nvPr/>
        </p:nvSpPr>
        <p:spPr>
          <a:xfrm>
            <a:off x="1222310" y="1530220"/>
            <a:ext cx="7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just packs it into one byte array</a:t>
            </a:r>
          </a:p>
        </p:txBody>
      </p:sp>
    </p:spTree>
    <p:extLst>
      <p:ext uri="{BB962C8B-B14F-4D97-AF65-F5344CB8AC3E}">
        <p14:creationId xmlns:p14="http://schemas.microsoft.com/office/powerpoint/2010/main" val="157922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98A-E72F-457F-98CC-4CCCD13E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other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EEA8F-CC2A-4109-9A42-B8C7CA06288C}"/>
              </a:ext>
            </a:extLst>
          </p:cNvPr>
          <p:cNvSpPr txBox="1"/>
          <p:nvPr/>
        </p:nvSpPr>
        <p:spPr>
          <a:xfrm>
            <a:off x="1063752" y="2093976"/>
            <a:ext cx="765110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json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dumps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ensure_ascii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io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TextIOWrapper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io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BytesIO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newline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json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load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779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89D6-A24E-436A-854A-6E6740F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There is a lot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9034-1BF5-4490-9E34-AAB6495E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 at the sample code on GitHub</a:t>
            </a:r>
          </a:p>
          <a:p>
            <a:r>
              <a:rPr lang="en-IE" dirty="0"/>
              <a:t>We will modify this next week to make a honey pot</a:t>
            </a:r>
          </a:p>
        </p:txBody>
      </p:sp>
    </p:spTree>
    <p:extLst>
      <p:ext uri="{BB962C8B-B14F-4D97-AF65-F5344CB8AC3E}">
        <p14:creationId xmlns:p14="http://schemas.microsoft.com/office/powerpoint/2010/main" val="349551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835-4C36-431D-9488-E5E8F2DB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socket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6094-2846-4456-940D-30CC1553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Searches for text in a block of text</a:t>
            </a:r>
          </a:p>
          <a:p>
            <a:r>
              <a:rPr lang="en-IE" dirty="0"/>
              <a:t>Uses an object to store the functionality of the protocol (Message)</a:t>
            </a:r>
          </a:p>
          <a:p>
            <a:r>
              <a:rPr lang="en-IE" dirty="0"/>
              <a:t>Three parts to a request</a:t>
            </a:r>
          </a:p>
          <a:p>
            <a:pPr lvl="1"/>
            <a:r>
              <a:rPr lang="en-IE" dirty="0"/>
              <a:t>Two bytes to say the size of the header (in bytes)</a:t>
            </a:r>
          </a:p>
          <a:p>
            <a:pPr lvl="1"/>
            <a:r>
              <a:rPr lang="en-IE" dirty="0"/>
              <a:t>The header which will contain an attribute called content size</a:t>
            </a:r>
          </a:p>
          <a:p>
            <a:pPr lvl="1"/>
            <a:r>
              <a:rPr lang="en-IE" dirty="0"/>
              <a:t>The content</a:t>
            </a:r>
          </a:p>
          <a:p>
            <a:pPr lvl="1"/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F8967-C02E-4809-9234-50EC3514C730}"/>
              </a:ext>
            </a:extLst>
          </p:cNvPr>
          <p:cNvSpPr/>
          <p:nvPr/>
        </p:nvSpPr>
        <p:spPr>
          <a:xfrm>
            <a:off x="1070348" y="5224075"/>
            <a:ext cx="892029" cy="805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AD0DF-C1E7-4795-87D7-824052BBDBD1}"/>
              </a:ext>
            </a:extLst>
          </p:cNvPr>
          <p:cNvSpPr/>
          <p:nvPr/>
        </p:nvSpPr>
        <p:spPr>
          <a:xfrm>
            <a:off x="1955780" y="5224075"/>
            <a:ext cx="4443369" cy="8053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18659-4D06-4797-BEE4-17AF6EF0604E}"/>
              </a:ext>
            </a:extLst>
          </p:cNvPr>
          <p:cNvSpPr/>
          <p:nvPr/>
        </p:nvSpPr>
        <p:spPr>
          <a:xfrm>
            <a:off x="6399149" y="5224075"/>
            <a:ext cx="3431097" cy="805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F788-7797-4297-A740-1EE1B1BE67B2}"/>
              </a:ext>
            </a:extLst>
          </p:cNvPr>
          <p:cNvSpPr txBox="1"/>
          <p:nvPr/>
        </p:nvSpPr>
        <p:spPr>
          <a:xfrm>
            <a:off x="1161622" y="5429253"/>
            <a:ext cx="69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Size of header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C8C4F5-AA63-4AD0-A62D-F12FFA1D246D}"/>
              </a:ext>
            </a:extLst>
          </p:cNvPr>
          <p:cNvSpPr/>
          <p:nvPr/>
        </p:nvSpPr>
        <p:spPr>
          <a:xfrm rot="16200000">
            <a:off x="1351597" y="4619889"/>
            <a:ext cx="316339" cy="892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BF1E1-6B1D-4228-A4BD-2A7AB7744FDA}"/>
              </a:ext>
            </a:extLst>
          </p:cNvPr>
          <p:cNvSpPr txBox="1"/>
          <p:nvPr/>
        </p:nvSpPr>
        <p:spPr>
          <a:xfrm>
            <a:off x="1070348" y="4538402"/>
            <a:ext cx="9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F6FD6-4698-4138-9F50-CA9ABDD1E5C7}"/>
              </a:ext>
            </a:extLst>
          </p:cNvPr>
          <p:cNvSpPr txBox="1"/>
          <p:nvPr/>
        </p:nvSpPr>
        <p:spPr>
          <a:xfrm>
            <a:off x="2475897" y="5303579"/>
            <a:ext cx="191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Content-size:##</a:t>
            </a:r>
          </a:p>
          <a:p>
            <a:r>
              <a:rPr lang="en-IE" dirty="0" err="1"/>
              <a:t>Action:search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5BCB6-D58D-4D6B-AC80-DA412427C131}"/>
              </a:ext>
            </a:extLst>
          </p:cNvPr>
          <p:cNvSpPr txBox="1"/>
          <p:nvPr/>
        </p:nvSpPr>
        <p:spPr>
          <a:xfrm>
            <a:off x="6919266" y="5429253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String to search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2FF4133-6166-4B22-9190-360C88734C81}"/>
              </a:ext>
            </a:extLst>
          </p:cNvPr>
          <p:cNvSpPr/>
          <p:nvPr/>
        </p:nvSpPr>
        <p:spPr>
          <a:xfrm rot="16200000">
            <a:off x="4025709" y="2856234"/>
            <a:ext cx="303512" cy="440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FC75F7B-FAE2-494E-AAB1-CECB0317922B}"/>
              </a:ext>
            </a:extLst>
          </p:cNvPr>
          <p:cNvSpPr/>
          <p:nvPr/>
        </p:nvSpPr>
        <p:spPr>
          <a:xfrm rot="16200000">
            <a:off x="7911603" y="3344584"/>
            <a:ext cx="369333" cy="34310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B9E4F-3D98-4A3C-A08D-AD5743DEC909}"/>
              </a:ext>
            </a:extLst>
          </p:cNvPr>
          <p:cNvSpPr txBox="1"/>
          <p:nvPr/>
        </p:nvSpPr>
        <p:spPr>
          <a:xfrm>
            <a:off x="7600744" y="4514644"/>
            <a:ext cx="13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##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C6681-4FD9-4FD4-92E1-1F0AD56696E3}"/>
              </a:ext>
            </a:extLst>
          </p:cNvPr>
          <p:cNvSpPr txBox="1"/>
          <p:nvPr/>
        </p:nvSpPr>
        <p:spPr>
          <a:xfrm>
            <a:off x="3364741" y="4568935"/>
            <a:ext cx="181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Size of header</a:t>
            </a:r>
            <a:r>
              <a:rPr lang="en-IE" dirty="0"/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35455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F4EA-6A68-4DD3-81BE-ACA33B52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B1E8-29E7-496D-B682-29293281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4576"/>
            <a:ext cx="5138005" cy="467879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select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timeout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fileobj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.process_events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Exception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"main: error: exception for"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   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: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\n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traceback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format_exc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KeyboardInterrupt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"caught keyboard interrupt, exiting"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finally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9EDC6-AD13-4D8A-A64A-7BCBC07810D3}"/>
              </a:ext>
            </a:extLst>
          </p:cNvPr>
          <p:cNvSpPr txBox="1"/>
          <p:nvPr/>
        </p:nvSpPr>
        <p:spPr>
          <a:xfrm>
            <a:off x="6946085" y="3421197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process events is now in the message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E8DA80-B12D-4FFF-B7F6-84119FBE33DE}"/>
              </a:ext>
            </a:extLst>
          </p:cNvPr>
          <p:cNvCxnSpPr/>
          <p:nvPr/>
        </p:nvCxnSpPr>
        <p:spPr>
          <a:xfrm flipH="1">
            <a:off x="4395831" y="3582099"/>
            <a:ext cx="2550253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89E8-1CFF-4793-8AFC-40AB56F7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Accept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3904-AE41-42B6-9321-D190136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908082" cy="23331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"accepted connection 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libserver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03364-F4F4-4C2A-A68A-5F04FC4ACD19}"/>
              </a:ext>
            </a:extLst>
          </p:cNvPr>
          <p:cNvSpPr txBox="1"/>
          <p:nvPr/>
        </p:nvSpPr>
        <p:spPr>
          <a:xfrm>
            <a:off x="8439325" y="3429000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data is an instance of a 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48A96-AABC-4904-ADFE-8D43385510A3}"/>
              </a:ext>
            </a:extLst>
          </p:cNvPr>
          <p:cNvCxnSpPr/>
          <p:nvPr/>
        </p:nvCxnSpPr>
        <p:spPr>
          <a:xfrm flipH="1">
            <a:off x="7340367" y="3632433"/>
            <a:ext cx="108218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3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F04-3022-41A5-85FE-699C5A20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message class (in </a:t>
            </a:r>
            <a:r>
              <a:rPr lang="en-IE" dirty="0" err="1"/>
              <a:t>libserver</a:t>
            </a:r>
            <a:r>
              <a:rPr lang="en-I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A0C8-95E3-4A45-A853-2B336B02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4542387" cy="100768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process_events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read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4B7D3-B387-4D0E-B145-E8D97B3450BC}"/>
              </a:ext>
            </a:extLst>
          </p:cNvPr>
          <p:cNvSpPr txBox="1"/>
          <p:nvPr/>
        </p:nvSpPr>
        <p:spPr>
          <a:xfrm>
            <a:off x="1069848" y="3156528"/>
            <a:ext cx="565847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_read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.recv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B5CEA8"/>
                </a:solidFill>
                <a:effectLst/>
                <a:latin typeface="Hasklig"/>
              </a:rPr>
              <a:t>4096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Hasklig"/>
              </a:rPr>
              <a:t>BlockingIOError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6A9955"/>
                </a:solidFill>
                <a:effectLst/>
                <a:latin typeface="Hasklig"/>
              </a:rPr>
              <a:t># Resource temporarily unavailable (</a:t>
            </a:r>
            <a:r>
              <a:rPr lang="en-IE" sz="1600" b="0" dirty="0" err="1">
                <a:solidFill>
                  <a:srgbClr val="6A9955"/>
                </a:solidFill>
                <a:effectLst/>
                <a:latin typeface="Hasklig"/>
              </a:rPr>
              <a:t>errno</a:t>
            </a:r>
            <a:r>
              <a:rPr lang="en-IE" sz="1600" b="0" dirty="0">
                <a:solidFill>
                  <a:srgbClr val="6A9955"/>
                </a:solidFill>
                <a:effectLst/>
                <a:latin typeface="Hasklig"/>
              </a:rPr>
              <a:t> EWOULDBLOCK)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pass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raise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latin typeface="Hasklig"/>
              </a:rPr>
              <a:t>RuntimeError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"Peer closed."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61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7ACE-981C-436A-994D-AE7EFD35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2" y="0"/>
            <a:ext cx="10058400" cy="1609344"/>
          </a:xfrm>
        </p:spPr>
        <p:txBody>
          <a:bodyPr/>
          <a:lstStyle/>
          <a:p>
            <a:r>
              <a:rPr lang="en-IE" dirty="0"/>
              <a:t>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9484F-DFDB-470D-814C-4F588901B17D}"/>
              </a:ext>
            </a:extLst>
          </p:cNvPr>
          <p:cNvSpPr txBox="1"/>
          <p:nvPr/>
        </p:nvSpPr>
        <p:spPr>
          <a:xfrm>
            <a:off x="1634203" y="317932"/>
            <a:ext cx="4461797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_read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.recv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4096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BlockingIOError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pass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raise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RuntimeError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"Peer closed."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D324F-EBFB-4508-8F0B-41249B5B1D05}"/>
              </a:ext>
            </a:extLst>
          </p:cNvPr>
          <p:cNvSpPr txBox="1"/>
          <p:nvPr/>
        </p:nvSpPr>
        <p:spPr>
          <a:xfrm>
            <a:off x="1634202" y="3375075"/>
            <a:ext cx="463237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_read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process_protoheader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process_request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4C6A6-2D19-4FDD-8524-A724879D3ADE}"/>
              </a:ext>
            </a:extLst>
          </p:cNvPr>
          <p:cNvSpPr txBox="1"/>
          <p:nvPr/>
        </p:nvSpPr>
        <p:spPr>
          <a:xfrm>
            <a:off x="6618914" y="1041206"/>
            <a:ext cx="3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 the data and add it to the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073EE-7760-43FD-B5CB-6DFC0285C6EA}"/>
              </a:ext>
            </a:extLst>
          </p:cNvPr>
          <p:cNvCxnSpPr/>
          <p:nvPr/>
        </p:nvCxnSpPr>
        <p:spPr>
          <a:xfrm flipH="1">
            <a:off x="4370664" y="1501629"/>
            <a:ext cx="2298584" cy="59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504D10-4E53-4B02-ABDB-088AF4586FE8}"/>
              </a:ext>
            </a:extLst>
          </p:cNvPr>
          <p:cNvSpPr txBox="1"/>
          <p:nvPr/>
        </p:nvSpPr>
        <p:spPr>
          <a:xfrm>
            <a:off x="6524412" y="4281018"/>
            <a:ext cx="34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Depending on where we are in the message, process that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B933E-1B79-4CC4-B0D5-C1996D68862C}"/>
              </a:ext>
            </a:extLst>
          </p:cNvPr>
          <p:cNvCxnSpPr/>
          <p:nvPr/>
        </p:nvCxnSpPr>
        <p:spPr>
          <a:xfrm flipH="1" flipV="1">
            <a:off x="4462943" y="4412609"/>
            <a:ext cx="2080470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B7DE8-5A66-45B5-ADA6-6DF5F134D20E}"/>
              </a:ext>
            </a:extLst>
          </p:cNvPr>
          <p:cNvCxnSpPr>
            <a:cxnSpLocks/>
          </p:cNvCxnSpPr>
          <p:nvPr/>
        </p:nvCxnSpPr>
        <p:spPr>
          <a:xfrm flipH="1">
            <a:off x="4462944" y="4488110"/>
            <a:ext cx="2080469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E2143B-2194-4FDF-82A2-550A6FA92BDD}"/>
              </a:ext>
            </a:extLst>
          </p:cNvPr>
          <p:cNvCxnSpPr/>
          <p:nvPr/>
        </p:nvCxnSpPr>
        <p:spPr>
          <a:xfrm flipH="1">
            <a:off x="4118994" y="4488110"/>
            <a:ext cx="2424419" cy="15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53A-E791-44EF-9DFC-CFFF7F07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" y="383965"/>
            <a:ext cx="2067635" cy="1609344"/>
          </a:xfrm>
        </p:spPr>
        <p:txBody>
          <a:bodyPr>
            <a:normAutofit/>
          </a:bodyPr>
          <a:lstStyle/>
          <a:p>
            <a:r>
              <a:rPr lang="en-IE" sz="3600" dirty="0"/>
              <a:t>Processing each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2B8D5-D0EB-487D-90D8-19B8AEE60602}"/>
              </a:ext>
            </a:extLst>
          </p:cNvPr>
          <p:cNvSpPr txBox="1"/>
          <p:nvPr/>
        </p:nvSpPr>
        <p:spPr>
          <a:xfrm>
            <a:off x="2567031" y="587228"/>
            <a:ext cx="5662569" cy="53245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process_protoheader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struct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unpack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"&gt;H"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)[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],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Hasklig"/>
              </a:rPr>
              <a:t>byteorder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raise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ValueError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Hasklig"/>
              </a:rPr>
              <a:t>'Missing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 required header "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2CE16-3C00-4327-890D-AD4867CC21EE}"/>
              </a:ext>
            </a:extLst>
          </p:cNvPr>
          <p:cNvSpPr txBox="1"/>
          <p:nvPr/>
        </p:nvSpPr>
        <p:spPr>
          <a:xfrm>
            <a:off x="8472881" y="792980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Extract the integer from the </a:t>
            </a:r>
            <a:r>
              <a:rPr lang="en-IE" dirty="0" err="1"/>
              <a:t>protoheader</a:t>
            </a:r>
            <a:r>
              <a:rPr lang="en-IE" dirty="0"/>
              <a:t> (if it is all read in)</a:t>
            </a:r>
          </a:p>
          <a:p>
            <a:r>
              <a:rPr lang="en-IE" dirty="0"/>
              <a:t>Big-endian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DD957-A347-4151-8336-20E105043E22}"/>
              </a:ext>
            </a:extLst>
          </p:cNvPr>
          <p:cNvCxnSpPr/>
          <p:nvPr/>
        </p:nvCxnSpPr>
        <p:spPr>
          <a:xfrm flipH="1">
            <a:off x="6258187" y="1188637"/>
            <a:ext cx="2214694" cy="32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B9EB9-2243-43B5-BE53-6A5A86D38362}"/>
              </a:ext>
            </a:extLst>
          </p:cNvPr>
          <p:cNvSpPr txBox="1"/>
          <p:nvPr/>
        </p:nvSpPr>
        <p:spPr>
          <a:xfrm>
            <a:off x="8472881" y="2388966"/>
            <a:ext cx="30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Wait until the whole header has been received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D74AD-C49B-4532-9835-B858061E62CB}"/>
              </a:ext>
            </a:extLst>
          </p:cNvPr>
          <p:cNvCxnSpPr>
            <a:stCxn id="8" idx="1"/>
          </p:cNvCxnSpPr>
          <p:nvPr/>
        </p:nvCxnSpPr>
        <p:spPr>
          <a:xfrm flipH="1">
            <a:off x="5528345" y="2712132"/>
            <a:ext cx="2944536" cy="14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683B4F-1205-4F6C-B316-B8DE050B980E}"/>
              </a:ext>
            </a:extLst>
          </p:cNvPr>
          <p:cNvSpPr txBox="1"/>
          <p:nvPr/>
        </p:nvSpPr>
        <p:spPr>
          <a:xfrm>
            <a:off x="8472881" y="3175860"/>
            <a:ext cx="286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Convert the header part of the buffer to json and remove from the 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1D782C-FEA3-4571-8886-8210AD011450}"/>
              </a:ext>
            </a:extLst>
          </p:cNvPr>
          <p:cNvCxnSpPr/>
          <p:nvPr/>
        </p:nvCxnSpPr>
        <p:spPr>
          <a:xfrm flipH="1" flipV="1">
            <a:off x="5788404" y="3249495"/>
            <a:ext cx="2684477" cy="10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845455-F87F-4ACE-B6F8-946E6384825F}"/>
              </a:ext>
            </a:extLst>
          </p:cNvPr>
          <p:cNvCxnSpPr/>
          <p:nvPr/>
        </p:nvCxnSpPr>
        <p:spPr>
          <a:xfrm flipH="1" flipV="1">
            <a:off x="6476301" y="3754120"/>
            <a:ext cx="2072081" cy="17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20EA1-90F7-4062-A2C8-9A6ADA064CC7}"/>
              </a:ext>
            </a:extLst>
          </p:cNvPr>
          <p:cNvSpPr txBox="1"/>
          <p:nvPr/>
        </p:nvSpPr>
        <p:spPr>
          <a:xfrm>
            <a:off x="8682606" y="5125673"/>
            <a:ext cx="286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Check all the header values are there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4DEEE-887E-43B2-AD63-5996E9B84421}"/>
              </a:ext>
            </a:extLst>
          </p:cNvPr>
          <p:cNvCxnSpPr/>
          <p:nvPr/>
        </p:nvCxnSpPr>
        <p:spPr>
          <a:xfrm flipH="1">
            <a:off x="7512341" y="5301842"/>
            <a:ext cx="115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4367-C455-4E4C-95FD-33540526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70" y="191018"/>
            <a:ext cx="2059246" cy="1609344"/>
          </a:xfrm>
        </p:spPr>
        <p:txBody>
          <a:bodyPr>
            <a:normAutofit/>
          </a:bodyPr>
          <a:lstStyle/>
          <a:p>
            <a:r>
              <a:rPr lang="en-IE" sz="3600" dirty="0"/>
              <a:t>The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19594-5FCB-4736-8172-C551897E48BB}"/>
              </a:ext>
            </a:extLst>
          </p:cNvPr>
          <p:cNvSpPr txBox="1"/>
          <p:nvPr/>
        </p:nvSpPr>
        <p:spPr>
          <a:xfrm>
            <a:off x="2256639" y="562062"/>
            <a:ext cx="6786693" cy="53553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process_request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 ==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"received request"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Binary or unknown content-type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'received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request from'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Set selector to listen for write events, we're done reading.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set_selector_events_mask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"w"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367B-67C4-47F5-8A9A-E114D83AAA2D}"/>
              </a:ext>
            </a:extLst>
          </p:cNvPr>
          <p:cNvSpPr txBox="1"/>
          <p:nvPr/>
        </p:nvSpPr>
        <p:spPr>
          <a:xfrm>
            <a:off x="9597006" y="880844"/>
            <a:ext cx="154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Wait until it is all 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909C39-0541-4C36-BBE8-1DCE62F07027}"/>
              </a:ext>
            </a:extLst>
          </p:cNvPr>
          <p:cNvCxnSpPr>
            <a:stCxn id="5" idx="1"/>
          </p:cNvCxnSpPr>
          <p:nvPr/>
        </p:nvCxnSpPr>
        <p:spPr>
          <a:xfrm flipH="1">
            <a:off x="6870583" y="1204010"/>
            <a:ext cx="2726423" cy="1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B1BF7-AD7F-4B58-A4D0-6F123B7ABBD6}"/>
              </a:ext>
            </a:extLst>
          </p:cNvPr>
          <p:cNvSpPr txBox="1"/>
          <p:nvPr/>
        </p:nvSpPr>
        <p:spPr>
          <a:xfrm>
            <a:off x="9597006" y="1527175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 the data from the buffer and update the buffer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4FDBA-EC2B-4AF9-9B67-F4498FABC03B}"/>
              </a:ext>
            </a:extLst>
          </p:cNvPr>
          <p:cNvCxnSpPr/>
          <p:nvPr/>
        </p:nvCxnSpPr>
        <p:spPr>
          <a:xfrm flipH="1">
            <a:off x="7684316" y="2005131"/>
            <a:ext cx="191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6EC71-4243-492F-AB5E-4DCB86A18701}"/>
              </a:ext>
            </a:extLst>
          </p:cNvPr>
          <p:cNvSpPr txBox="1"/>
          <p:nvPr/>
        </p:nvSpPr>
        <p:spPr>
          <a:xfrm>
            <a:off x="9597006" y="3649211"/>
            <a:ext cx="223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Put the json or binary data into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5DF-BB3E-4132-BAB4-19BA2FF8B80C}"/>
              </a:ext>
            </a:extLst>
          </p:cNvPr>
          <p:cNvCxnSpPr/>
          <p:nvPr/>
        </p:nvCxnSpPr>
        <p:spPr>
          <a:xfrm flipH="1">
            <a:off x="5108895" y="3833769"/>
            <a:ext cx="4488111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7A42B-3F02-4943-B0AF-E8119EC4BD1F}"/>
              </a:ext>
            </a:extLst>
          </p:cNvPr>
          <p:cNvCxnSpPr/>
          <p:nvPr/>
        </p:nvCxnSpPr>
        <p:spPr>
          <a:xfrm flipH="1" flipV="1">
            <a:off x="7617204" y="2994870"/>
            <a:ext cx="1979802" cy="8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9DBB3-0AC0-4C6F-9D7A-69EB2FB0C978}"/>
              </a:ext>
            </a:extLst>
          </p:cNvPr>
          <p:cNvSpPr txBox="1"/>
          <p:nvPr/>
        </p:nvSpPr>
        <p:spPr>
          <a:xfrm>
            <a:off x="9597006" y="5399046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are ready to write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32E1-C844-4496-965D-FCBE429D8DAE}"/>
              </a:ext>
            </a:extLst>
          </p:cNvPr>
          <p:cNvCxnSpPr/>
          <p:nvPr/>
        </p:nvCxnSpPr>
        <p:spPr>
          <a:xfrm flipH="1">
            <a:off x="6300132" y="5525799"/>
            <a:ext cx="3296874" cy="1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669-4C91-4C1E-AB54-62FE410C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325242"/>
            <a:ext cx="1832743" cy="1609344"/>
          </a:xfrm>
        </p:spPr>
        <p:txBody>
          <a:bodyPr/>
          <a:lstStyle/>
          <a:p>
            <a:r>
              <a:rPr lang="en-IE" dirty="0"/>
              <a:t>Write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CB8EF-9F6B-49D6-80CC-CDE8340A0F92}"/>
              </a:ext>
            </a:extLst>
          </p:cNvPr>
          <p:cNvSpPr txBox="1"/>
          <p:nvPr/>
        </p:nvSpPr>
        <p:spPr>
          <a:xfrm>
            <a:off x="2046914" y="243281"/>
            <a:ext cx="7734649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response_created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create_response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"sending"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"to"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Should be ready to write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.send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BlockingIOError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Resource temporarily unavailable (</a:t>
            </a:r>
            <a:r>
              <a:rPr lang="en-GB" b="0" dirty="0" err="1">
                <a:solidFill>
                  <a:srgbClr val="6A9955"/>
                </a:solidFill>
                <a:effectLst/>
                <a:latin typeface="Hasklig"/>
              </a:rPr>
              <a:t>errno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 EWOULDBLOCK)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pass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Close when the buffer is drained. The response has been sent.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and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DA8F-B48B-4F28-9B13-5CB578B2C204}"/>
              </a:ext>
            </a:extLst>
          </p:cNvPr>
          <p:cNvSpPr txBox="1"/>
          <p:nvPr/>
        </p:nvSpPr>
        <p:spPr>
          <a:xfrm>
            <a:off x="10058400" y="645952"/>
            <a:ext cx="186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Create response does the application 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75D72C-5EE9-41A6-AB30-4CF46926C2A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176008" y="1246117"/>
            <a:ext cx="4882392" cy="7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223DEB-7667-4269-A07E-77B5CC699BDB}"/>
              </a:ext>
            </a:extLst>
          </p:cNvPr>
          <p:cNvSpPr txBox="1"/>
          <p:nvPr/>
        </p:nvSpPr>
        <p:spPr>
          <a:xfrm>
            <a:off x="10175846" y="2709644"/>
            <a:ext cx="1744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Keep reading from the buffer and sending what is in 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4C27C-3101-4FED-806D-0DE6173D1C4B}"/>
              </a:ext>
            </a:extLst>
          </p:cNvPr>
          <p:cNvCxnSpPr/>
          <p:nvPr/>
        </p:nvCxnSpPr>
        <p:spPr>
          <a:xfrm flipH="1">
            <a:off x="7013196" y="3078760"/>
            <a:ext cx="3131890" cy="3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9001FF-0D81-472C-A436-4DDB57F65285}"/>
              </a:ext>
            </a:extLst>
          </p:cNvPr>
          <p:cNvCxnSpPr/>
          <p:nvPr/>
        </p:nvCxnSpPr>
        <p:spPr>
          <a:xfrm flipH="1" flipV="1">
            <a:off x="4622334" y="2340528"/>
            <a:ext cx="5553512" cy="7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BEA19-80FE-49FD-8642-8E4CA248FFA9}"/>
              </a:ext>
            </a:extLst>
          </p:cNvPr>
          <p:cNvCxnSpPr/>
          <p:nvPr/>
        </p:nvCxnSpPr>
        <p:spPr>
          <a:xfrm flipH="1">
            <a:off x="7189365" y="3078760"/>
            <a:ext cx="2955721" cy="16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23AC6B-A082-4C53-B94D-75B1684A61BD}"/>
              </a:ext>
            </a:extLst>
          </p:cNvPr>
          <p:cNvSpPr txBox="1"/>
          <p:nvPr/>
        </p:nvSpPr>
        <p:spPr>
          <a:xfrm>
            <a:off x="10145086" y="5217952"/>
            <a:ext cx="163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the response has been sent close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BBAEC-F8A4-4416-A024-F50903E62BB8}"/>
              </a:ext>
            </a:extLst>
          </p:cNvPr>
          <p:cNvCxnSpPr/>
          <p:nvPr/>
        </p:nvCxnSpPr>
        <p:spPr>
          <a:xfrm flipH="1">
            <a:off x="4387442" y="5584970"/>
            <a:ext cx="5757644" cy="11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85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</TotalTime>
  <Words>3242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Hasklig</vt:lpstr>
      <vt:lpstr>Rockwell</vt:lpstr>
      <vt:lpstr>Rockwell Condensed</vt:lpstr>
      <vt:lpstr>Wingdings</vt:lpstr>
      <vt:lpstr>Wood Type</vt:lpstr>
      <vt:lpstr>3.2 sample application</vt:lpstr>
      <vt:lpstr>Sample socket application</vt:lpstr>
      <vt:lpstr>Server main loop</vt:lpstr>
      <vt:lpstr>Accept Wrapper</vt:lpstr>
      <vt:lpstr>The message class (in libserver)</vt:lpstr>
      <vt:lpstr>Read</vt:lpstr>
      <vt:lpstr>Processing each part</vt:lpstr>
      <vt:lpstr>The content</vt:lpstr>
      <vt:lpstr>Write</vt:lpstr>
      <vt:lpstr>Make response</vt:lpstr>
      <vt:lpstr>Create response</vt:lpstr>
      <vt:lpstr>Some other functions</vt:lpstr>
      <vt:lpstr>There is a lot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sample application</dc:title>
  <dc:creator>Andrew Beatty</dc:creator>
  <cp:lastModifiedBy>Andrew Beatty</cp:lastModifiedBy>
  <cp:revision>6</cp:revision>
  <dcterms:created xsi:type="dcterms:W3CDTF">2021-10-20T10:25:46Z</dcterms:created>
  <dcterms:modified xsi:type="dcterms:W3CDTF">2021-10-20T11:20:31Z</dcterms:modified>
</cp:coreProperties>
</file>