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62" r:id="rId3"/>
    <p:sldId id="263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5DCA6-9CE1-4D18-8E08-5C06C94FA39B}" v="1" dt="2021-10-26T21:12:11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tigostore.com/blog/what-is-sql-injection-8-tips-on-how-to-prevent-sql-injection-attack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A93C-F481-47B1-9E4E-F9F95580B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Scanners and Honeypots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9465B-DC3F-4D49-8764-C0D86D4F7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4472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2528-8DDA-4B38-9764-AE71E5E8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BC6D-B6CE-40E2-B3C4-3D1E89C6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a grey area, a lot of organisations do not appreciate being scanned.</a:t>
            </a:r>
          </a:p>
          <a:p>
            <a:r>
              <a:rPr lang="en-IE" dirty="0"/>
              <a:t>Of course you can use off the shelf pen testers</a:t>
            </a:r>
          </a:p>
          <a:p>
            <a:r>
              <a:rPr lang="en-IE" dirty="0"/>
              <a:t>Or write your own to check for</a:t>
            </a:r>
          </a:p>
          <a:p>
            <a:pPr lvl="1"/>
            <a:r>
              <a:rPr lang="en-IE" dirty="0"/>
              <a:t>Open sockets at various IP addresses</a:t>
            </a:r>
          </a:p>
          <a:p>
            <a:pPr lvl="2"/>
            <a:r>
              <a:rPr lang="en-IE" dirty="0"/>
              <a:t>telnet </a:t>
            </a:r>
          </a:p>
          <a:p>
            <a:pPr lvl="2"/>
            <a:r>
              <a:rPr lang="en-IE" dirty="0"/>
              <a:t>SSH ( for python use </a:t>
            </a:r>
            <a:r>
              <a:rPr lang="en-IE" b="0" i="1" dirty="0" err="1"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Paramiko</a:t>
            </a:r>
            <a:r>
              <a:rPr lang="en-IE" dirty="0">
                <a:solidFill>
                  <a:srgbClr val="3E4349"/>
                </a:solidFill>
                <a:latin typeface="Georgia" panose="02040502050405020303" pitchFamily="18" charset="0"/>
              </a:rPr>
              <a:t>)</a:t>
            </a:r>
            <a:endParaRPr lang="en-IE" dirty="0"/>
          </a:p>
          <a:p>
            <a:pPr lvl="1"/>
            <a:r>
              <a:rPr lang="en-IE" dirty="0"/>
              <a:t>HTTP end points (use </a:t>
            </a:r>
            <a:r>
              <a:rPr lang="en-IE" sz="1600" i="1" dirty="0">
                <a:latin typeface="Consolas" panose="020B0609020204030204" pitchFamily="49" charset="0"/>
              </a:rPr>
              <a:t>request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Public information</a:t>
            </a:r>
          </a:p>
          <a:p>
            <a:pPr lvl="2"/>
            <a:r>
              <a:rPr lang="en-IE" dirty="0"/>
              <a:t>Emails, phone numbers, names etc</a:t>
            </a:r>
          </a:p>
          <a:p>
            <a:pPr lvl="2"/>
            <a:r>
              <a:rPr lang="en-IE" dirty="0"/>
              <a:t>Keys on GitHub</a:t>
            </a:r>
          </a:p>
        </p:txBody>
      </p:sp>
    </p:spTree>
    <p:extLst>
      <p:ext uri="{BB962C8B-B14F-4D97-AF65-F5344CB8AC3E}">
        <p14:creationId xmlns:p14="http://schemas.microsoft.com/office/powerpoint/2010/main" val="14384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1482-E7B5-428B-9652-8581498D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Honey 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C049-4190-4025-905B-5C772F89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Of course I would recommend using one off the shelve, </a:t>
            </a:r>
          </a:p>
          <a:p>
            <a:r>
              <a:rPr lang="en-IE" dirty="0"/>
              <a:t>but you can write your own or expand one that already exists.</a:t>
            </a:r>
          </a:p>
          <a:p>
            <a:r>
              <a:rPr lang="en-IE" dirty="0" err="1"/>
              <a:t>Eg</a:t>
            </a:r>
            <a:r>
              <a:rPr lang="en-IE" dirty="0"/>
              <a:t> OWASP</a:t>
            </a:r>
          </a:p>
        </p:txBody>
      </p:sp>
    </p:spTree>
    <p:extLst>
      <p:ext uri="{BB962C8B-B14F-4D97-AF65-F5344CB8AC3E}">
        <p14:creationId xmlns:p14="http://schemas.microsoft.com/office/powerpoint/2010/main" val="8561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578B-8669-4E64-9477-5199DEFB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Honey pots defined by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B9D8-2BD2-44CB-BC82-098A1B7F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7210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High-Interaction Honeypots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Usually a real system that is repurposed.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Medium-Interaction Honeypots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A complicated program that mimics a real system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Low-Interaction Honeypots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000000"/>
                </a:solidFill>
                <a:latin typeface="+mj-lt"/>
              </a:rPr>
              <a:t>Used to detect attacks 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8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8D14-5BF6-45C3-BD4F-9C48558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86EF-4066-4BCC-8BF1-8B22DD80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Distracts cybercriminals from targeting legitimate systems.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Gives you greater visibility of attacks as they’re happening.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Monitors an attacker’s behaviours and detect zero-day vulnerabilities.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Puts your organization’s incident response capabilities to the test.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Helps to improve your organization’s overall security.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379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6CA5-9E94-477E-80D9-CDFB5C1C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Honey 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4A2-6BE3-4043-B752-D5882149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Malware Honeypots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— These types of honeypots detect malware based on known replication techniques and propagation vectors.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Database Honeypots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— Since attacks on databases like </a:t>
            </a:r>
            <a:r>
              <a:rPr lang="en-GB" b="0" i="0" u="none" strike="noStrike" dirty="0">
                <a:solidFill>
                  <a:srgbClr val="00B373"/>
                </a:solidFill>
                <a:effectLst/>
                <a:latin typeface="+mj-lt"/>
                <a:hlinkClick r:id="rId2"/>
              </a:rPr>
              <a:t>SQL injections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are fairly common, you can use database honeypots to distract an attacker from your legitimate database servers by setting up decoy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Client Honeypots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— These honeypots typically act as servers, listening in for incoming connections. Client honeypots actively engage with malicious servers that attack clients. They pose as a client to monitor and record any modifications.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Email Honeypots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— Email honeypots are a list of email addresses used by email service providers to detect spammers. Typically, accounts inactive over a long period of time are used for this purpose.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Spider Honeypots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 — These honeypots are used to trap web-crawlers by creating fake web pages and links only reachable by crawlers. Detecting these crawlers can be useful in blocking bot activity.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56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942</TotalTime>
  <Words>350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Georgia</vt:lpstr>
      <vt:lpstr>Rockwell</vt:lpstr>
      <vt:lpstr>Rockwell Condensed</vt:lpstr>
      <vt:lpstr>Wingdings</vt:lpstr>
      <vt:lpstr>Wood Type</vt:lpstr>
      <vt:lpstr>Scanners and Honeypots</vt:lpstr>
      <vt:lpstr>scanning</vt:lpstr>
      <vt:lpstr>Honey pots</vt:lpstr>
      <vt:lpstr>Honey pots defined by complexity</vt:lpstr>
      <vt:lpstr>Benefits</vt:lpstr>
      <vt:lpstr>Other Honey pots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3</cp:revision>
  <dcterms:created xsi:type="dcterms:W3CDTF">2021-10-20T14:15:27Z</dcterms:created>
  <dcterms:modified xsi:type="dcterms:W3CDTF">2021-10-27T12:45:22Z</dcterms:modified>
</cp:coreProperties>
</file>