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85E5D-525F-4B66-95D6-D870E9261D64}" v="36" dt="2021-10-20T09:52:42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F0A85E5D-525F-4B66-95D6-D870E9261D64}"/>
    <pc:docChg chg="undo custSel addSld modSld">
      <pc:chgData name="Andrew Beatty" userId="b3294954-d4b5-4a40-95d7-bd84a7c4023c" providerId="ADAL" clId="{F0A85E5D-525F-4B66-95D6-D870E9261D64}" dt="2021-10-20T12:51:20.743" v="4799" actId="20577"/>
      <pc:docMkLst>
        <pc:docMk/>
      </pc:docMkLst>
      <pc:sldChg chg="addSp modSp new mod">
        <pc:chgData name="Andrew Beatty" userId="b3294954-d4b5-4a40-95d7-bd84a7c4023c" providerId="ADAL" clId="{F0A85E5D-525F-4B66-95D6-D870E9261D64}" dt="2021-10-19T14:14:21.342" v="136" actId="313"/>
        <pc:sldMkLst>
          <pc:docMk/>
          <pc:sldMk cId="2363368234" sldId="257"/>
        </pc:sldMkLst>
        <pc:spChg chg="mod">
          <ac:chgData name="Andrew Beatty" userId="b3294954-d4b5-4a40-95d7-bd84a7c4023c" providerId="ADAL" clId="{F0A85E5D-525F-4B66-95D6-D870E9261D64}" dt="2021-10-19T14:09:28.944" v="13" actId="20577"/>
          <ac:spMkLst>
            <pc:docMk/>
            <pc:sldMk cId="2363368234" sldId="257"/>
            <ac:spMk id="2" creationId="{0C197E75-2326-402C-9F73-92F8483802C9}"/>
          </ac:spMkLst>
        </pc:spChg>
        <pc:spChg chg="mod">
          <ac:chgData name="Andrew Beatty" userId="b3294954-d4b5-4a40-95d7-bd84a7c4023c" providerId="ADAL" clId="{F0A85E5D-525F-4B66-95D6-D870E9261D64}" dt="2021-10-19T14:14:21.342" v="136" actId="313"/>
          <ac:spMkLst>
            <pc:docMk/>
            <pc:sldMk cId="2363368234" sldId="257"/>
            <ac:spMk id="3" creationId="{4C881307-FF4A-4A8D-BE23-F6ED2856CB80}"/>
          </ac:spMkLst>
        </pc:spChg>
        <pc:picChg chg="add mod">
          <ac:chgData name="Andrew Beatty" userId="b3294954-d4b5-4a40-95d7-bd84a7c4023c" providerId="ADAL" clId="{F0A85E5D-525F-4B66-95D6-D870E9261D64}" dt="2021-10-19T14:13:25.544" v="90" actId="1076"/>
          <ac:picMkLst>
            <pc:docMk/>
            <pc:sldMk cId="2363368234" sldId="257"/>
            <ac:picMk id="5" creationId="{89BDFC04-46AB-41BB-ADEB-7B5513A04801}"/>
          </ac:picMkLst>
        </pc:picChg>
      </pc:sldChg>
      <pc:sldChg chg="addSp modSp new mod">
        <pc:chgData name="Andrew Beatty" userId="b3294954-d4b5-4a40-95d7-bd84a7c4023c" providerId="ADAL" clId="{F0A85E5D-525F-4B66-95D6-D870E9261D64}" dt="2021-10-19T14:16:47.771" v="351" actId="1076"/>
        <pc:sldMkLst>
          <pc:docMk/>
          <pc:sldMk cId="382856811" sldId="258"/>
        </pc:sldMkLst>
        <pc:spChg chg="mod">
          <ac:chgData name="Andrew Beatty" userId="b3294954-d4b5-4a40-95d7-bd84a7c4023c" providerId="ADAL" clId="{F0A85E5D-525F-4B66-95D6-D870E9261D64}" dt="2021-10-19T14:14:49.104" v="184" actId="20577"/>
          <ac:spMkLst>
            <pc:docMk/>
            <pc:sldMk cId="382856811" sldId="258"/>
            <ac:spMk id="2" creationId="{D2B00D4C-09FD-496A-9899-913213439173}"/>
          </ac:spMkLst>
        </pc:spChg>
        <pc:spChg chg="mod">
          <ac:chgData name="Andrew Beatty" userId="b3294954-d4b5-4a40-95d7-bd84a7c4023c" providerId="ADAL" clId="{F0A85E5D-525F-4B66-95D6-D870E9261D64}" dt="2021-10-19T14:16:18.566" v="347" actId="20577"/>
          <ac:spMkLst>
            <pc:docMk/>
            <pc:sldMk cId="382856811" sldId="258"/>
            <ac:spMk id="3" creationId="{7F06DBDD-A497-49CA-A75B-B8F085DC685B}"/>
          </ac:spMkLst>
        </pc:spChg>
        <pc:picChg chg="add mod">
          <ac:chgData name="Andrew Beatty" userId="b3294954-d4b5-4a40-95d7-bd84a7c4023c" providerId="ADAL" clId="{F0A85E5D-525F-4B66-95D6-D870E9261D64}" dt="2021-10-19T14:16:47.771" v="351" actId="1076"/>
          <ac:picMkLst>
            <pc:docMk/>
            <pc:sldMk cId="382856811" sldId="258"/>
            <ac:picMk id="5" creationId="{FBE7E5E3-D768-454B-B5F6-92FA6A3942BE}"/>
          </ac:picMkLst>
        </pc:picChg>
      </pc:sldChg>
      <pc:sldChg chg="addSp delSp modSp new mod">
        <pc:chgData name="Andrew Beatty" userId="b3294954-d4b5-4a40-95d7-bd84a7c4023c" providerId="ADAL" clId="{F0A85E5D-525F-4B66-95D6-D870E9261D64}" dt="2021-10-19T14:23:24.027" v="525" actId="14100"/>
        <pc:sldMkLst>
          <pc:docMk/>
          <pc:sldMk cId="3798882132" sldId="259"/>
        </pc:sldMkLst>
        <pc:spChg chg="mod">
          <ac:chgData name="Andrew Beatty" userId="b3294954-d4b5-4a40-95d7-bd84a7c4023c" providerId="ADAL" clId="{F0A85E5D-525F-4B66-95D6-D870E9261D64}" dt="2021-10-19T14:19:43.591" v="400" actId="20577"/>
          <ac:spMkLst>
            <pc:docMk/>
            <pc:sldMk cId="3798882132" sldId="259"/>
            <ac:spMk id="2" creationId="{907524C5-10C3-483B-B429-9FAA7C628DB7}"/>
          </ac:spMkLst>
        </pc:spChg>
        <pc:spChg chg="del">
          <ac:chgData name="Andrew Beatty" userId="b3294954-d4b5-4a40-95d7-bd84a7c4023c" providerId="ADAL" clId="{F0A85E5D-525F-4B66-95D6-D870E9261D64}" dt="2021-10-19T14:20:05.729" v="401" actId="3680"/>
          <ac:spMkLst>
            <pc:docMk/>
            <pc:sldMk cId="3798882132" sldId="259"/>
            <ac:spMk id="3" creationId="{1ED45211-8858-4B3A-86A8-BA080256F10C}"/>
          </ac:spMkLst>
        </pc:spChg>
        <pc:spChg chg="add mod">
          <ac:chgData name="Andrew Beatty" userId="b3294954-d4b5-4a40-95d7-bd84a7c4023c" providerId="ADAL" clId="{F0A85E5D-525F-4B66-95D6-D870E9261D64}" dt="2021-10-19T14:23:24.027" v="525" actId="14100"/>
          <ac:spMkLst>
            <pc:docMk/>
            <pc:sldMk cId="3798882132" sldId="259"/>
            <ac:spMk id="5" creationId="{1D000B67-D7BE-4C79-9DEB-D0461D2DFFEE}"/>
          </ac:spMkLst>
        </pc:spChg>
        <pc:graphicFrameChg chg="add mod ord modGraphic">
          <ac:chgData name="Andrew Beatty" userId="b3294954-d4b5-4a40-95d7-bd84a7c4023c" providerId="ADAL" clId="{F0A85E5D-525F-4B66-95D6-D870E9261D64}" dt="2021-10-19T14:22:50.235" v="512" actId="20577"/>
          <ac:graphicFrameMkLst>
            <pc:docMk/>
            <pc:sldMk cId="3798882132" sldId="259"/>
            <ac:graphicFrameMk id="4" creationId="{03F203A3-A633-4991-8EE9-4AF3115A19B6}"/>
          </ac:graphicFrameMkLst>
        </pc:graphicFrameChg>
      </pc:sldChg>
      <pc:sldChg chg="modSp new mod">
        <pc:chgData name="Andrew Beatty" userId="b3294954-d4b5-4a40-95d7-bd84a7c4023c" providerId="ADAL" clId="{F0A85E5D-525F-4B66-95D6-D870E9261D64}" dt="2021-10-19T17:57:43.740" v="578" actId="14100"/>
        <pc:sldMkLst>
          <pc:docMk/>
          <pc:sldMk cId="3079947023" sldId="260"/>
        </pc:sldMkLst>
        <pc:spChg chg="mod">
          <ac:chgData name="Andrew Beatty" userId="b3294954-d4b5-4a40-95d7-bd84a7c4023c" providerId="ADAL" clId="{F0A85E5D-525F-4B66-95D6-D870E9261D64}" dt="2021-10-19T17:57:14.754" v="570" actId="20577"/>
          <ac:spMkLst>
            <pc:docMk/>
            <pc:sldMk cId="3079947023" sldId="260"/>
            <ac:spMk id="2" creationId="{9207A999-2EF2-4BEB-B47C-9105BBBD6021}"/>
          </ac:spMkLst>
        </pc:spChg>
        <pc:spChg chg="mod">
          <ac:chgData name="Andrew Beatty" userId="b3294954-d4b5-4a40-95d7-bd84a7c4023c" providerId="ADAL" clId="{F0A85E5D-525F-4B66-95D6-D870E9261D64}" dt="2021-10-19T17:57:43.740" v="578" actId="14100"/>
          <ac:spMkLst>
            <pc:docMk/>
            <pc:sldMk cId="3079947023" sldId="260"/>
            <ac:spMk id="3" creationId="{83E2E031-55C7-411A-898A-CB940B3DCCCE}"/>
          </ac:spMkLst>
        </pc:spChg>
      </pc:sldChg>
      <pc:sldChg chg="addSp modSp new mod">
        <pc:chgData name="Andrew Beatty" userId="b3294954-d4b5-4a40-95d7-bd84a7c4023c" providerId="ADAL" clId="{F0A85E5D-525F-4B66-95D6-D870E9261D64}" dt="2021-10-19T18:19:45.459" v="890" actId="20577"/>
        <pc:sldMkLst>
          <pc:docMk/>
          <pc:sldMk cId="1429610396" sldId="261"/>
        </pc:sldMkLst>
        <pc:spChg chg="mod">
          <ac:chgData name="Andrew Beatty" userId="b3294954-d4b5-4a40-95d7-bd84a7c4023c" providerId="ADAL" clId="{F0A85E5D-525F-4B66-95D6-D870E9261D64}" dt="2021-10-19T17:58:06.153" v="601" actId="20577"/>
          <ac:spMkLst>
            <pc:docMk/>
            <pc:sldMk cId="1429610396" sldId="261"/>
            <ac:spMk id="2" creationId="{85893193-3B1D-41F5-A2EF-9A6535D702A1}"/>
          </ac:spMkLst>
        </pc:spChg>
        <pc:spChg chg="mod">
          <ac:chgData name="Andrew Beatty" userId="b3294954-d4b5-4a40-95d7-bd84a7c4023c" providerId="ADAL" clId="{F0A85E5D-525F-4B66-95D6-D870E9261D64}" dt="2021-10-19T18:16:51.825" v="640" actId="14100"/>
          <ac:spMkLst>
            <pc:docMk/>
            <pc:sldMk cId="1429610396" sldId="261"/>
            <ac:spMk id="3" creationId="{0E9EE9BE-0F16-40EF-AF98-1B39BC49CE9E}"/>
          </ac:spMkLst>
        </pc:spChg>
        <pc:spChg chg="add mod">
          <ac:chgData name="Andrew Beatty" userId="b3294954-d4b5-4a40-95d7-bd84a7c4023c" providerId="ADAL" clId="{F0A85E5D-525F-4B66-95D6-D870E9261D64}" dt="2021-10-19T18:19:45.459" v="890" actId="20577"/>
          <ac:spMkLst>
            <pc:docMk/>
            <pc:sldMk cId="1429610396" sldId="261"/>
            <ac:spMk id="4" creationId="{18345BD1-42FB-41D2-9C68-4CDA1EE947C1}"/>
          </ac:spMkLst>
        </pc:spChg>
        <pc:spChg chg="add mod">
          <ac:chgData name="Andrew Beatty" userId="b3294954-d4b5-4a40-95d7-bd84a7c4023c" providerId="ADAL" clId="{F0A85E5D-525F-4B66-95D6-D870E9261D64}" dt="2021-10-19T18:17:52.948" v="753" actId="1076"/>
          <ac:spMkLst>
            <pc:docMk/>
            <pc:sldMk cId="1429610396" sldId="261"/>
            <ac:spMk id="5" creationId="{B9E42B3F-7BA9-4A6B-9992-4F6CD8887340}"/>
          </ac:spMkLst>
        </pc:spChg>
        <pc:spChg chg="add mod">
          <ac:chgData name="Andrew Beatty" userId="b3294954-d4b5-4a40-95d7-bd84a7c4023c" providerId="ADAL" clId="{F0A85E5D-525F-4B66-95D6-D870E9261D64}" dt="2021-10-19T18:18:38.739" v="860" actId="1076"/>
          <ac:spMkLst>
            <pc:docMk/>
            <pc:sldMk cId="1429610396" sldId="261"/>
            <ac:spMk id="8" creationId="{2E68297E-9DDF-48C2-8545-B876FE3D28AC}"/>
          </ac:spMkLst>
        </pc:spChg>
        <pc:cxnChg chg="add">
          <ac:chgData name="Andrew Beatty" userId="b3294954-d4b5-4a40-95d7-bd84a7c4023c" providerId="ADAL" clId="{F0A85E5D-525F-4B66-95D6-D870E9261D64}" dt="2021-10-19T18:17:56.072" v="754" actId="11529"/>
          <ac:cxnSpMkLst>
            <pc:docMk/>
            <pc:sldMk cId="1429610396" sldId="261"/>
            <ac:cxnSpMk id="7" creationId="{A67CBC57-DB9D-49F1-BA12-E31CC91FC5B5}"/>
          </ac:cxnSpMkLst>
        </pc:cxnChg>
        <pc:cxnChg chg="add">
          <ac:chgData name="Andrew Beatty" userId="b3294954-d4b5-4a40-95d7-bd84a7c4023c" providerId="ADAL" clId="{F0A85E5D-525F-4B66-95D6-D870E9261D64}" dt="2021-10-19T18:18:42.866" v="861" actId="11529"/>
          <ac:cxnSpMkLst>
            <pc:docMk/>
            <pc:sldMk cId="1429610396" sldId="261"/>
            <ac:cxnSpMk id="10" creationId="{A5AB762E-B4A6-4938-84DD-FA74BBA55114}"/>
          </ac:cxnSpMkLst>
        </pc:cxnChg>
      </pc:sldChg>
      <pc:sldChg chg="modSp new mod">
        <pc:chgData name="Andrew Beatty" userId="b3294954-d4b5-4a40-95d7-bd84a7c4023c" providerId="ADAL" clId="{F0A85E5D-525F-4B66-95D6-D870E9261D64}" dt="2021-10-19T19:42:11.506" v="2698" actId="255"/>
        <pc:sldMkLst>
          <pc:docMk/>
          <pc:sldMk cId="4266627492" sldId="262"/>
        </pc:sldMkLst>
        <pc:spChg chg="mod">
          <ac:chgData name="Andrew Beatty" userId="b3294954-d4b5-4a40-95d7-bd84a7c4023c" providerId="ADAL" clId="{F0A85E5D-525F-4B66-95D6-D870E9261D64}" dt="2021-10-19T18:20:01.806" v="923" actId="20577"/>
          <ac:spMkLst>
            <pc:docMk/>
            <pc:sldMk cId="4266627492" sldId="262"/>
            <ac:spMk id="2" creationId="{FAD83F66-E631-4F86-9A07-C2E3A2D99377}"/>
          </ac:spMkLst>
        </pc:spChg>
        <pc:spChg chg="mod">
          <ac:chgData name="Andrew Beatty" userId="b3294954-d4b5-4a40-95d7-bd84a7c4023c" providerId="ADAL" clId="{F0A85E5D-525F-4B66-95D6-D870E9261D64}" dt="2021-10-19T19:42:11.506" v="2698" actId="255"/>
          <ac:spMkLst>
            <pc:docMk/>
            <pc:sldMk cId="4266627492" sldId="262"/>
            <ac:spMk id="3" creationId="{62C98805-AFBC-4DF7-83D4-BEEBA3093665}"/>
          </ac:spMkLst>
        </pc:spChg>
      </pc:sldChg>
      <pc:sldChg chg="addSp modSp new mod">
        <pc:chgData name="Andrew Beatty" userId="b3294954-d4b5-4a40-95d7-bd84a7c4023c" providerId="ADAL" clId="{F0A85E5D-525F-4B66-95D6-D870E9261D64}" dt="2021-10-19T19:00:16.408" v="1848" actId="1076"/>
        <pc:sldMkLst>
          <pc:docMk/>
          <pc:sldMk cId="3250878165" sldId="263"/>
        </pc:sldMkLst>
        <pc:spChg chg="mod">
          <ac:chgData name="Andrew Beatty" userId="b3294954-d4b5-4a40-95d7-bd84a7c4023c" providerId="ADAL" clId="{F0A85E5D-525F-4B66-95D6-D870E9261D64}" dt="2021-10-19T18:45:24.453" v="1356" actId="20577"/>
          <ac:spMkLst>
            <pc:docMk/>
            <pc:sldMk cId="3250878165" sldId="263"/>
            <ac:spMk id="2" creationId="{5C4284D2-1DD3-44F0-A2C8-E2D2B03F88F0}"/>
          </ac:spMkLst>
        </pc:spChg>
        <pc:spChg chg="mod">
          <ac:chgData name="Andrew Beatty" userId="b3294954-d4b5-4a40-95d7-bd84a7c4023c" providerId="ADAL" clId="{F0A85E5D-525F-4B66-95D6-D870E9261D64}" dt="2021-10-19T18:58:48.653" v="1742" actId="20577"/>
          <ac:spMkLst>
            <pc:docMk/>
            <pc:sldMk cId="3250878165" sldId="263"/>
            <ac:spMk id="3" creationId="{56BDB824-A694-4A82-A221-9FBBC9D7118E}"/>
          </ac:spMkLst>
        </pc:spChg>
        <pc:spChg chg="add mod">
          <ac:chgData name="Andrew Beatty" userId="b3294954-d4b5-4a40-95d7-bd84a7c4023c" providerId="ADAL" clId="{F0A85E5D-525F-4B66-95D6-D870E9261D64}" dt="2021-10-19T18:55:47.131" v="1520" actId="20577"/>
          <ac:spMkLst>
            <pc:docMk/>
            <pc:sldMk cId="3250878165" sldId="263"/>
            <ac:spMk id="4" creationId="{79162FFE-6A8F-42FF-9379-C6C8CBF1C24E}"/>
          </ac:spMkLst>
        </pc:spChg>
        <pc:spChg chg="add mod">
          <ac:chgData name="Andrew Beatty" userId="b3294954-d4b5-4a40-95d7-bd84a7c4023c" providerId="ADAL" clId="{F0A85E5D-525F-4B66-95D6-D870E9261D64}" dt="2021-10-19T18:56:58.756" v="1565" actId="1076"/>
          <ac:spMkLst>
            <pc:docMk/>
            <pc:sldMk cId="3250878165" sldId="263"/>
            <ac:spMk id="5" creationId="{3C6E0D97-2DF7-40E4-BC48-C79E012E3C47}"/>
          </ac:spMkLst>
        </pc:spChg>
        <pc:spChg chg="add mod">
          <ac:chgData name="Andrew Beatty" userId="b3294954-d4b5-4a40-95d7-bd84a7c4023c" providerId="ADAL" clId="{F0A85E5D-525F-4B66-95D6-D870E9261D64}" dt="2021-10-19T18:57:44.421" v="1651" actId="1076"/>
          <ac:spMkLst>
            <pc:docMk/>
            <pc:sldMk cId="3250878165" sldId="263"/>
            <ac:spMk id="9" creationId="{6F49B4A6-107A-41C7-AAD4-757DD73418FB}"/>
          </ac:spMkLst>
        </pc:spChg>
        <pc:spChg chg="add mod">
          <ac:chgData name="Andrew Beatty" userId="b3294954-d4b5-4a40-95d7-bd84a7c4023c" providerId="ADAL" clId="{F0A85E5D-525F-4B66-95D6-D870E9261D64}" dt="2021-10-19T19:00:11.979" v="1847" actId="1076"/>
          <ac:spMkLst>
            <pc:docMk/>
            <pc:sldMk cId="3250878165" sldId="263"/>
            <ac:spMk id="12" creationId="{9D58E817-B123-446B-8D31-DEB468C6F865}"/>
          </ac:spMkLst>
        </pc:spChg>
        <pc:spChg chg="add mod">
          <ac:chgData name="Andrew Beatty" userId="b3294954-d4b5-4a40-95d7-bd84a7c4023c" providerId="ADAL" clId="{F0A85E5D-525F-4B66-95D6-D870E9261D64}" dt="2021-10-19T18:59:11.875" v="1771" actId="20577"/>
          <ac:spMkLst>
            <pc:docMk/>
            <pc:sldMk cId="3250878165" sldId="263"/>
            <ac:spMk id="18" creationId="{31A96452-D53D-4FB5-89D2-233E43009F4D}"/>
          </ac:spMkLst>
        </pc:spChg>
        <pc:spChg chg="add mod">
          <ac:chgData name="Andrew Beatty" userId="b3294954-d4b5-4a40-95d7-bd84a7c4023c" providerId="ADAL" clId="{F0A85E5D-525F-4B66-95D6-D870E9261D64}" dt="2021-10-19T19:00:05.780" v="1846" actId="1076"/>
          <ac:spMkLst>
            <pc:docMk/>
            <pc:sldMk cId="3250878165" sldId="263"/>
            <ac:spMk id="23" creationId="{99E9B4C0-A17F-4A4C-AA7C-D197A752A3B0}"/>
          </ac:spMkLst>
        </pc:spChg>
        <pc:cxnChg chg="add mod">
          <ac:chgData name="Andrew Beatty" userId="b3294954-d4b5-4a40-95d7-bd84a7c4023c" providerId="ADAL" clId="{F0A85E5D-525F-4B66-95D6-D870E9261D64}" dt="2021-10-19T18:58:58.613" v="1745" actId="14100"/>
          <ac:cxnSpMkLst>
            <pc:docMk/>
            <pc:sldMk cId="3250878165" sldId="263"/>
            <ac:cxnSpMk id="7" creationId="{0DDDDF16-41F0-4614-BA02-E5280BB9DF87}"/>
          </ac:cxnSpMkLst>
        </pc:cxnChg>
        <pc:cxnChg chg="add mod">
          <ac:chgData name="Andrew Beatty" userId="b3294954-d4b5-4a40-95d7-bd84a7c4023c" providerId="ADAL" clId="{F0A85E5D-525F-4B66-95D6-D870E9261D64}" dt="2021-10-19T18:58:52.505" v="1743" actId="14100"/>
          <ac:cxnSpMkLst>
            <pc:docMk/>
            <pc:sldMk cId="3250878165" sldId="263"/>
            <ac:cxnSpMk id="11" creationId="{DA096916-2D5B-43B6-A7B7-A8719F75D837}"/>
          </ac:cxnSpMkLst>
        </pc:cxnChg>
        <pc:cxnChg chg="add mod">
          <ac:chgData name="Andrew Beatty" userId="b3294954-d4b5-4a40-95d7-bd84a7c4023c" providerId="ADAL" clId="{F0A85E5D-525F-4B66-95D6-D870E9261D64}" dt="2021-10-19T19:00:16.408" v="1848" actId="1076"/>
          <ac:cxnSpMkLst>
            <pc:docMk/>
            <pc:sldMk cId="3250878165" sldId="263"/>
            <ac:cxnSpMk id="14" creationId="{C10D97CD-B02B-4EAD-9248-019C46A10253}"/>
          </ac:cxnSpMkLst>
        </pc:cxnChg>
        <pc:cxnChg chg="add">
          <ac:chgData name="Andrew Beatty" userId="b3294954-d4b5-4a40-95d7-bd84a7c4023c" providerId="ADAL" clId="{F0A85E5D-525F-4B66-95D6-D870E9261D64}" dt="2021-10-19T18:59:16.414" v="1772" actId="11529"/>
          <ac:cxnSpMkLst>
            <pc:docMk/>
            <pc:sldMk cId="3250878165" sldId="263"/>
            <ac:cxnSpMk id="20" creationId="{2E7DB886-F10E-4514-B088-D5DCC175062C}"/>
          </ac:cxnSpMkLst>
        </pc:cxnChg>
        <pc:cxnChg chg="add">
          <ac:chgData name="Andrew Beatty" userId="b3294954-d4b5-4a40-95d7-bd84a7c4023c" providerId="ADAL" clId="{F0A85E5D-525F-4B66-95D6-D870E9261D64}" dt="2021-10-19T18:59:26.713" v="1773" actId="11529"/>
          <ac:cxnSpMkLst>
            <pc:docMk/>
            <pc:sldMk cId="3250878165" sldId="263"/>
            <ac:cxnSpMk id="22" creationId="{9A27C904-382B-4DFE-B984-D6445685B761}"/>
          </ac:cxnSpMkLst>
        </pc:cxnChg>
      </pc:sldChg>
      <pc:sldChg chg="addSp modSp new mod">
        <pc:chgData name="Andrew Beatty" userId="b3294954-d4b5-4a40-95d7-bd84a7c4023c" providerId="ADAL" clId="{F0A85E5D-525F-4B66-95D6-D870E9261D64}" dt="2021-10-19T19:04:30.094" v="2126" actId="11529"/>
        <pc:sldMkLst>
          <pc:docMk/>
          <pc:sldMk cId="3855147332" sldId="264"/>
        </pc:sldMkLst>
        <pc:spChg chg="mod">
          <ac:chgData name="Andrew Beatty" userId="b3294954-d4b5-4a40-95d7-bd84a7c4023c" providerId="ADAL" clId="{F0A85E5D-525F-4B66-95D6-D870E9261D64}" dt="2021-10-19T19:01:43.786" v="1910" actId="20577"/>
          <ac:spMkLst>
            <pc:docMk/>
            <pc:sldMk cId="3855147332" sldId="264"/>
            <ac:spMk id="2" creationId="{07086ECE-A538-40AD-9F6F-A1432E201D86}"/>
          </ac:spMkLst>
        </pc:spChg>
        <pc:spChg chg="mod">
          <ac:chgData name="Andrew Beatty" userId="b3294954-d4b5-4a40-95d7-bd84a7c4023c" providerId="ADAL" clId="{F0A85E5D-525F-4B66-95D6-D870E9261D64}" dt="2021-10-19T19:02:23.209" v="1924" actId="27636"/>
          <ac:spMkLst>
            <pc:docMk/>
            <pc:sldMk cId="3855147332" sldId="264"/>
            <ac:spMk id="3" creationId="{F0D51A54-7D1D-40CD-AE4E-CDD2E00D4F84}"/>
          </ac:spMkLst>
        </pc:spChg>
        <pc:spChg chg="add mod">
          <ac:chgData name="Andrew Beatty" userId="b3294954-d4b5-4a40-95d7-bd84a7c4023c" providerId="ADAL" clId="{F0A85E5D-525F-4B66-95D6-D870E9261D64}" dt="2021-10-19T19:03:08.069" v="1977" actId="1076"/>
          <ac:spMkLst>
            <pc:docMk/>
            <pc:sldMk cId="3855147332" sldId="264"/>
            <ac:spMk id="4" creationId="{53E7A285-D186-4A23-9E2F-97E4A97D1758}"/>
          </ac:spMkLst>
        </pc:spChg>
        <pc:spChg chg="add mod">
          <ac:chgData name="Andrew Beatty" userId="b3294954-d4b5-4a40-95d7-bd84a7c4023c" providerId="ADAL" clId="{F0A85E5D-525F-4B66-95D6-D870E9261D64}" dt="2021-10-19T19:03:57.314" v="2060" actId="1076"/>
          <ac:spMkLst>
            <pc:docMk/>
            <pc:sldMk cId="3855147332" sldId="264"/>
            <ac:spMk id="9" creationId="{C751B747-45F1-4020-9DDF-58B567A7163C}"/>
          </ac:spMkLst>
        </pc:spChg>
        <pc:spChg chg="add mod">
          <ac:chgData name="Andrew Beatty" userId="b3294954-d4b5-4a40-95d7-bd84a7c4023c" providerId="ADAL" clId="{F0A85E5D-525F-4B66-95D6-D870E9261D64}" dt="2021-10-19T19:04:23.838" v="2125" actId="1076"/>
          <ac:spMkLst>
            <pc:docMk/>
            <pc:sldMk cId="3855147332" sldId="264"/>
            <ac:spMk id="10" creationId="{EA8F5D28-A6BD-464E-9755-D4D55A3C64C5}"/>
          </ac:spMkLst>
        </pc:spChg>
        <pc:cxnChg chg="add">
          <ac:chgData name="Andrew Beatty" userId="b3294954-d4b5-4a40-95d7-bd84a7c4023c" providerId="ADAL" clId="{F0A85E5D-525F-4B66-95D6-D870E9261D64}" dt="2021-10-19T19:03:13.407" v="1978" actId="11529"/>
          <ac:cxnSpMkLst>
            <pc:docMk/>
            <pc:sldMk cId="3855147332" sldId="264"/>
            <ac:cxnSpMk id="6" creationId="{98D06AE5-3C46-402C-A53D-80E0FA516F62}"/>
          </ac:cxnSpMkLst>
        </pc:cxnChg>
        <pc:cxnChg chg="add">
          <ac:chgData name="Andrew Beatty" userId="b3294954-d4b5-4a40-95d7-bd84a7c4023c" providerId="ADAL" clId="{F0A85E5D-525F-4B66-95D6-D870E9261D64}" dt="2021-10-19T19:03:27.916" v="1979" actId="11529"/>
          <ac:cxnSpMkLst>
            <pc:docMk/>
            <pc:sldMk cId="3855147332" sldId="264"/>
            <ac:cxnSpMk id="8" creationId="{B9A40446-F463-42ED-AAF5-DC0963256464}"/>
          </ac:cxnSpMkLst>
        </pc:cxnChg>
        <pc:cxnChg chg="add">
          <ac:chgData name="Andrew Beatty" userId="b3294954-d4b5-4a40-95d7-bd84a7c4023c" providerId="ADAL" clId="{F0A85E5D-525F-4B66-95D6-D870E9261D64}" dt="2021-10-19T19:04:30.094" v="2126" actId="11529"/>
          <ac:cxnSpMkLst>
            <pc:docMk/>
            <pc:sldMk cId="3855147332" sldId="264"/>
            <ac:cxnSpMk id="12" creationId="{AEEE1ABC-1049-44D0-90B1-B344EED905BE}"/>
          </ac:cxnSpMkLst>
        </pc:cxnChg>
      </pc:sldChg>
      <pc:sldChg chg="modSp new mod">
        <pc:chgData name="Andrew Beatty" userId="b3294954-d4b5-4a40-95d7-bd84a7c4023c" providerId="ADAL" clId="{F0A85E5D-525F-4B66-95D6-D870E9261D64}" dt="2021-10-20T12:30:30.629" v="4759" actId="27636"/>
        <pc:sldMkLst>
          <pc:docMk/>
          <pc:sldMk cId="859528829" sldId="265"/>
        </pc:sldMkLst>
        <pc:spChg chg="mod">
          <ac:chgData name="Andrew Beatty" userId="b3294954-d4b5-4a40-95d7-bd84a7c4023c" providerId="ADAL" clId="{F0A85E5D-525F-4B66-95D6-D870E9261D64}" dt="2021-10-19T19:05:28.850" v="2186" actId="20577"/>
          <ac:spMkLst>
            <pc:docMk/>
            <pc:sldMk cId="859528829" sldId="265"/>
            <ac:spMk id="2" creationId="{A9DFD7DD-8466-40F3-9315-45B9CB423E2D}"/>
          </ac:spMkLst>
        </pc:spChg>
        <pc:spChg chg="mod">
          <ac:chgData name="Andrew Beatty" userId="b3294954-d4b5-4a40-95d7-bd84a7c4023c" providerId="ADAL" clId="{F0A85E5D-525F-4B66-95D6-D870E9261D64}" dt="2021-10-20T12:30:30.629" v="4759" actId="27636"/>
          <ac:spMkLst>
            <pc:docMk/>
            <pc:sldMk cId="859528829" sldId="265"/>
            <ac:spMk id="3" creationId="{DBA29CB0-B374-417B-A744-C5A01F1D031E}"/>
          </ac:spMkLst>
        </pc:spChg>
      </pc:sldChg>
      <pc:sldChg chg="modSp new mod">
        <pc:chgData name="Andrew Beatty" userId="b3294954-d4b5-4a40-95d7-bd84a7c4023c" providerId="ADAL" clId="{F0A85E5D-525F-4B66-95D6-D870E9261D64}" dt="2021-10-20T09:22:25.382" v="2843" actId="20577"/>
        <pc:sldMkLst>
          <pc:docMk/>
          <pc:sldMk cId="2252543852" sldId="266"/>
        </pc:sldMkLst>
        <pc:spChg chg="mod">
          <ac:chgData name="Andrew Beatty" userId="b3294954-d4b5-4a40-95d7-bd84a7c4023c" providerId="ADAL" clId="{F0A85E5D-525F-4B66-95D6-D870E9261D64}" dt="2021-10-20T09:21:12.954" v="2771" actId="20577"/>
          <ac:spMkLst>
            <pc:docMk/>
            <pc:sldMk cId="2252543852" sldId="266"/>
            <ac:spMk id="2" creationId="{4D4D99A9-BF43-4BCA-A8E8-EE28DCEBB92F}"/>
          </ac:spMkLst>
        </pc:spChg>
        <pc:spChg chg="mod">
          <ac:chgData name="Andrew Beatty" userId="b3294954-d4b5-4a40-95d7-bd84a7c4023c" providerId="ADAL" clId="{F0A85E5D-525F-4B66-95D6-D870E9261D64}" dt="2021-10-20T09:22:25.382" v="2843" actId="20577"/>
          <ac:spMkLst>
            <pc:docMk/>
            <pc:sldMk cId="2252543852" sldId="266"/>
            <ac:spMk id="3" creationId="{B92A5A26-B843-405D-8CA1-61F3DB43A04C}"/>
          </ac:spMkLst>
        </pc:spChg>
      </pc:sldChg>
      <pc:sldChg chg="addSp modSp new mod">
        <pc:chgData name="Andrew Beatty" userId="b3294954-d4b5-4a40-95d7-bd84a7c4023c" providerId="ADAL" clId="{F0A85E5D-525F-4B66-95D6-D870E9261D64}" dt="2021-10-20T09:28:09.382" v="3152" actId="11529"/>
        <pc:sldMkLst>
          <pc:docMk/>
          <pc:sldMk cId="2392932474" sldId="267"/>
        </pc:sldMkLst>
        <pc:spChg chg="mod">
          <ac:chgData name="Andrew Beatty" userId="b3294954-d4b5-4a40-95d7-bd84a7c4023c" providerId="ADAL" clId="{F0A85E5D-525F-4B66-95D6-D870E9261D64}" dt="2021-10-20T09:22:47.017" v="2875" actId="20577"/>
          <ac:spMkLst>
            <pc:docMk/>
            <pc:sldMk cId="2392932474" sldId="267"/>
            <ac:spMk id="2" creationId="{0115A838-B35D-4CDE-9D5F-E369B032C2DC}"/>
          </ac:spMkLst>
        </pc:spChg>
        <pc:spChg chg="mod">
          <ac:chgData name="Andrew Beatty" userId="b3294954-d4b5-4a40-95d7-bd84a7c4023c" providerId="ADAL" clId="{F0A85E5D-525F-4B66-95D6-D870E9261D64}" dt="2021-10-20T09:27:20.459" v="3095" actId="27636"/>
          <ac:spMkLst>
            <pc:docMk/>
            <pc:sldMk cId="2392932474" sldId="267"/>
            <ac:spMk id="3" creationId="{F3BDD782-A237-4762-9A10-83DE539E4DCF}"/>
          </ac:spMkLst>
        </pc:spChg>
        <pc:spChg chg="add mod">
          <ac:chgData name="Andrew Beatty" userId="b3294954-d4b5-4a40-95d7-bd84a7c4023c" providerId="ADAL" clId="{F0A85E5D-525F-4B66-95D6-D870E9261D64}" dt="2021-10-20T09:25:22.447" v="2960" actId="1076"/>
          <ac:spMkLst>
            <pc:docMk/>
            <pc:sldMk cId="2392932474" sldId="267"/>
            <ac:spMk id="4" creationId="{E4E8D23A-F387-436B-822F-55332E6CC81B}"/>
          </ac:spMkLst>
        </pc:spChg>
        <pc:spChg chg="add mod">
          <ac:chgData name="Andrew Beatty" userId="b3294954-d4b5-4a40-95d7-bd84a7c4023c" providerId="ADAL" clId="{F0A85E5D-525F-4B66-95D6-D870E9261D64}" dt="2021-10-20T09:27:37.387" v="3098" actId="1076"/>
          <ac:spMkLst>
            <pc:docMk/>
            <pc:sldMk cId="2392932474" sldId="267"/>
            <ac:spMk id="5" creationId="{3CA24341-E894-4FC1-9E31-C72E2EDB2D11}"/>
          </ac:spMkLst>
        </pc:spChg>
        <pc:spChg chg="add mod">
          <ac:chgData name="Andrew Beatty" userId="b3294954-d4b5-4a40-95d7-bd84a7c4023c" providerId="ADAL" clId="{F0A85E5D-525F-4B66-95D6-D870E9261D64}" dt="2021-10-20T09:26:45.083" v="3092" actId="20577"/>
          <ac:spMkLst>
            <pc:docMk/>
            <pc:sldMk cId="2392932474" sldId="267"/>
            <ac:spMk id="8" creationId="{DD37E079-AAA9-442B-8530-363084662096}"/>
          </ac:spMkLst>
        </pc:spChg>
        <pc:spChg chg="add mod">
          <ac:chgData name="Andrew Beatty" userId="b3294954-d4b5-4a40-95d7-bd84a7c4023c" providerId="ADAL" clId="{F0A85E5D-525F-4B66-95D6-D870E9261D64}" dt="2021-10-20T09:28:02" v="3151" actId="14100"/>
          <ac:spMkLst>
            <pc:docMk/>
            <pc:sldMk cId="2392932474" sldId="267"/>
            <ac:spMk id="14" creationId="{8E1EA6F7-0BF4-4D46-B1A1-7CA5349040A4}"/>
          </ac:spMkLst>
        </pc:spChg>
        <pc:cxnChg chg="add mod">
          <ac:chgData name="Andrew Beatty" userId="b3294954-d4b5-4a40-95d7-bd84a7c4023c" providerId="ADAL" clId="{F0A85E5D-525F-4B66-95D6-D870E9261D64}" dt="2021-10-20T09:27:41.772" v="3099" actId="14100"/>
          <ac:cxnSpMkLst>
            <pc:docMk/>
            <pc:sldMk cId="2392932474" sldId="267"/>
            <ac:cxnSpMk id="7" creationId="{4F93106F-8268-4B5F-921A-A27BC25DB0C0}"/>
          </ac:cxnSpMkLst>
        </pc:cxnChg>
        <pc:cxnChg chg="add mod">
          <ac:chgData name="Andrew Beatty" userId="b3294954-d4b5-4a40-95d7-bd84a7c4023c" providerId="ADAL" clId="{F0A85E5D-525F-4B66-95D6-D870E9261D64}" dt="2021-10-20T09:27:26.466" v="3096" actId="14100"/>
          <ac:cxnSpMkLst>
            <pc:docMk/>
            <pc:sldMk cId="2392932474" sldId="267"/>
            <ac:cxnSpMk id="10" creationId="{B0AC01D4-BFC3-477C-A566-D2A000DEC094}"/>
          </ac:cxnSpMkLst>
        </pc:cxnChg>
        <pc:cxnChg chg="add">
          <ac:chgData name="Andrew Beatty" userId="b3294954-d4b5-4a40-95d7-bd84a7c4023c" providerId="ADAL" clId="{F0A85E5D-525F-4B66-95D6-D870E9261D64}" dt="2021-10-20T09:28:09.382" v="3152" actId="11529"/>
          <ac:cxnSpMkLst>
            <pc:docMk/>
            <pc:sldMk cId="2392932474" sldId="267"/>
            <ac:cxnSpMk id="16" creationId="{6948ECAE-C2E7-4016-ABCA-0F15D00D6105}"/>
          </ac:cxnSpMkLst>
        </pc:cxnChg>
      </pc:sldChg>
      <pc:sldChg chg="addSp delSp modSp new mod">
        <pc:chgData name="Andrew Beatty" userId="b3294954-d4b5-4a40-95d7-bd84a7c4023c" providerId="ADAL" clId="{F0A85E5D-525F-4B66-95D6-D870E9261D64}" dt="2021-10-20T09:35:19.084" v="3374" actId="1076"/>
        <pc:sldMkLst>
          <pc:docMk/>
          <pc:sldMk cId="3603899435" sldId="268"/>
        </pc:sldMkLst>
        <pc:spChg chg="mod">
          <ac:chgData name="Andrew Beatty" userId="b3294954-d4b5-4a40-95d7-bd84a7c4023c" providerId="ADAL" clId="{F0A85E5D-525F-4B66-95D6-D870E9261D64}" dt="2021-10-20T09:29:58.953" v="3180" actId="1076"/>
          <ac:spMkLst>
            <pc:docMk/>
            <pc:sldMk cId="3603899435" sldId="268"/>
            <ac:spMk id="2" creationId="{9173A934-D659-4CBD-B4B3-E38BA2ACEA48}"/>
          </ac:spMkLst>
        </pc:spChg>
        <pc:spChg chg="mod">
          <ac:chgData name="Andrew Beatty" userId="b3294954-d4b5-4a40-95d7-bd84a7c4023c" providerId="ADAL" clId="{F0A85E5D-525F-4B66-95D6-D870E9261D64}" dt="2021-10-20T09:32:30.222" v="3213" actId="27636"/>
          <ac:spMkLst>
            <pc:docMk/>
            <pc:sldMk cId="3603899435" sldId="268"/>
            <ac:spMk id="3" creationId="{08498735-6ACF-4502-8825-874EDBAA53D4}"/>
          </ac:spMkLst>
        </pc:spChg>
        <pc:spChg chg="add del mod">
          <ac:chgData name="Andrew Beatty" userId="b3294954-d4b5-4a40-95d7-bd84a7c4023c" providerId="ADAL" clId="{F0A85E5D-525F-4B66-95D6-D870E9261D64}" dt="2021-10-20T09:30:17.133" v="3186"/>
          <ac:spMkLst>
            <pc:docMk/>
            <pc:sldMk cId="3603899435" sldId="268"/>
            <ac:spMk id="4" creationId="{39D50F27-EBAC-4E84-A66B-B3299B5FC2A8}"/>
          </ac:spMkLst>
        </pc:spChg>
        <pc:spChg chg="add mod">
          <ac:chgData name="Andrew Beatty" userId="b3294954-d4b5-4a40-95d7-bd84a7c4023c" providerId="ADAL" clId="{F0A85E5D-525F-4B66-95D6-D870E9261D64}" dt="2021-10-20T09:35:19.084" v="3374" actId="1076"/>
          <ac:spMkLst>
            <pc:docMk/>
            <pc:sldMk cId="3603899435" sldId="268"/>
            <ac:spMk id="5" creationId="{AAF36229-03C4-48E5-87C4-3B2775482CAC}"/>
          </ac:spMkLst>
        </pc:spChg>
        <pc:spChg chg="add del">
          <ac:chgData name="Andrew Beatty" userId="b3294954-d4b5-4a40-95d7-bd84a7c4023c" providerId="ADAL" clId="{F0A85E5D-525F-4B66-95D6-D870E9261D64}" dt="2021-10-20T09:30:51.601" v="3189"/>
          <ac:spMkLst>
            <pc:docMk/>
            <pc:sldMk cId="3603899435" sldId="268"/>
            <ac:spMk id="6" creationId="{94CB6195-6D51-42B9-B3BF-6377FE4CA084}"/>
          </ac:spMkLst>
        </pc:spChg>
        <pc:spChg chg="add del">
          <ac:chgData name="Andrew Beatty" userId="b3294954-d4b5-4a40-95d7-bd84a7c4023c" providerId="ADAL" clId="{F0A85E5D-525F-4B66-95D6-D870E9261D64}" dt="2021-10-20T09:31:16.029" v="3191"/>
          <ac:spMkLst>
            <pc:docMk/>
            <pc:sldMk cId="3603899435" sldId="268"/>
            <ac:spMk id="7" creationId="{E201B2BD-23F4-4C93-ADCD-0F6F8D59986B}"/>
          </ac:spMkLst>
        </pc:spChg>
        <pc:spChg chg="add del">
          <ac:chgData name="Andrew Beatty" userId="b3294954-d4b5-4a40-95d7-bd84a7c4023c" providerId="ADAL" clId="{F0A85E5D-525F-4B66-95D6-D870E9261D64}" dt="2021-10-20T09:31:52.981" v="3201" actId="478"/>
          <ac:spMkLst>
            <pc:docMk/>
            <pc:sldMk cId="3603899435" sldId="268"/>
            <ac:spMk id="8" creationId="{938D9ACD-7160-4D47-BDAA-74BB917A3D42}"/>
          </ac:spMkLst>
        </pc:spChg>
        <pc:spChg chg="add mod">
          <ac:chgData name="Andrew Beatty" userId="b3294954-d4b5-4a40-95d7-bd84a7c4023c" providerId="ADAL" clId="{F0A85E5D-525F-4B66-95D6-D870E9261D64}" dt="2021-10-20T09:34:42.161" v="3370" actId="20577"/>
          <ac:spMkLst>
            <pc:docMk/>
            <pc:sldMk cId="3603899435" sldId="268"/>
            <ac:spMk id="9" creationId="{3C140596-0E47-4783-B465-2574B75BD101}"/>
          </ac:spMkLst>
        </pc:spChg>
        <pc:cxnChg chg="add mod">
          <ac:chgData name="Andrew Beatty" userId="b3294954-d4b5-4a40-95d7-bd84a7c4023c" providerId="ADAL" clId="{F0A85E5D-525F-4B66-95D6-D870E9261D64}" dt="2021-10-20T09:34:47.704" v="3371" actId="14100"/>
          <ac:cxnSpMkLst>
            <pc:docMk/>
            <pc:sldMk cId="3603899435" sldId="268"/>
            <ac:cxnSpMk id="11" creationId="{3AE097FD-D853-4C9B-B442-9D2CE9886504}"/>
          </ac:cxnSpMkLst>
        </pc:cxnChg>
      </pc:sldChg>
      <pc:sldChg chg="modSp new mod">
        <pc:chgData name="Andrew Beatty" userId="b3294954-d4b5-4a40-95d7-bd84a7c4023c" providerId="ADAL" clId="{F0A85E5D-525F-4B66-95D6-D870E9261D64}" dt="2021-10-20T12:51:20.743" v="4799" actId="20577"/>
        <pc:sldMkLst>
          <pc:docMk/>
          <pc:sldMk cId="2216278640" sldId="269"/>
        </pc:sldMkLst>
        <pc:spChg chg="mod">
          <ac:chgData name="Andrew Beatty" userId="b3294954-d4b5-4a40-95d7-bd84a7c4023c" providerId="ADAL" clId="{F0A85E5D-525F-4B66-95D6-D870E9261D64}" dt="2021-10-20T09:35:35.394" v="3398" actId="20577"/>
          <ac:spMkLst>
            <pc:docMk/>
            <pc:sldMk cId="2216278640" sldId="269"/>
            <ac:spMk id="2" creationId="{1510C767-5684-4210-8282-A389E7F1BDAF}"/>
          </ac:spMkLst>
        </pc:spChg>
        <pc:spChg chg="mod">
          <ac:chgData name="Andrew Beatty" userId="b3294954-d4b5-4a40-95d7-bd84a7c4023c" providerId="ADAL" clId="{F0A85E5D-525F-4B66-95D6-D870E9261D64}" dt="2021-10-20T12:51:20.743" v="4799" actId="20577"/>
          <ac:spMkLst>
            <pc:docMk/>
            <pc:sldMk cId="2216278640" sldId="269"/>
            <ac:spMk id="3" creationId="{AFC95DF4-C040-44D1-8482-3C0BBC0736A8}"/>
          </ac:spMkLst>
        </pc:spChg>
      </pc:sldChg>
      <pc:sldChg chg="addSp modSp new mod">
        <pc:chgData name="Andrew Beatty" userId="b3294954-d4b5-4a40-95d7-bd84a7c4023c" providerId="ADAL" clId="{F0A85E5D-525F-4B66-95D6-D870E9261D64}" dt="2021-10-20T09:48:22.445" v="4397" actId="11529"/>
        <pc:sldMkLst>
          <pc:docMk/>
          <pc:sldMk cId="110762484" sldId="270"/>
        </pc:sldMkLst>
        <pc:spChg chg="mod">
          <ac:chgData name="Andrew Beatty" userId="b3294954-d4b5-4a40-95d7-bd84a7c4023c" providerId="ADAL" clId="{F0A85E5D-525F-4B66-95D6-D870E9261D64}" dt="2021-10-20T09:44:16.307" v="4135" actId="20577"/>
          <ac:spMkLst>
            <pc:docMk/>
            <pc:sldMk cId="110762484" sldId="270"/>
            <ac:spMk id="2" creationId="{A98BD79A-B4C2-417E-8EA8-74BD20DB6871}"/>
          </ac:spMkLst>
        </pc:spChg>
        <pc:spChg chg="mod">
          <ac:chgData name="Andrew Beatty" userId="b3294954-d4b5-4a40-95d7-bd84a7c4023c" providerId="ADAL" clId="{F0A85E5D-525F-4B66-95D6-D870E9261D64}" dt="2021-10-20T09:46:48.214" v="4318" actId="27636"/>
          <ac:spMkLst>
            <pc:docMk/>
            <pc:sldMk cId="110762484" sldId="270"/>
            <ac:spMk id="3" creationId="{07C1528B-B8E0-4CA5-A604-E1221105BF57}"/>
          </ac:spMkLst>
        </pc:spChg>
        <pc:spChg chg="add mod">
          <ac:chgData name="Andrew Beatty" userId="b3294954-d4b5-4a40-95d7-bd84a7c4023c" providerId="ADAL" clId="{F0A85E5D-525F-4B66-95D6-D870E9261D64}" dt="2021-10-20T09:46:10.297" v="4311" actId="1076"/>
          <ac:spMkLst>
            <pc:docMk/>
            <pc:sldMk cId="110762484" sldId="270"/>
            <ac:spMk id="4" creationId="{BBE27BAB-3CB4-4D7B-A912-71AD1443E4EA}"/>
          </ac:spMkLst>
        </pc:spChg>
        <pc:spChg chg="add mod">
          <ac:chgData name="Andrew Beatty" userId="b3294954-d4b5-4a40-95d7-bd84a7c4023c" providerId="ADAL" clId="{F0A85E5D-525F-4B66-95D6-D870E9261D64}" dt="2021-10-20T09:47:09.531" v="4330" actId="14100"/>
          <ac:spMkLst>
            <pc:docMk/>
            <pc:sldMk cId="110762484" sldId="270"/>
            <ac:spMk id="11" creationId="{F3071B0E-ECE8-4DCC-913D-C9BA431CDD9B}"/>
          </ac:spMkLst>
        </pc:spChg>
        <pc:spChg chg="add mod">
          <ac:chgData name="Andrew Beatty" userId="b3294954-d4b5-4a40-95d7-bd84a7c4023c" providerId="ADAL" clId="{F0A85E5D-525F-4B66-95D6-D870E9261D64}" dt="2021-10-20T09:47:31.516" v="4358" actId="14100"/>
          <ac:spMkLst>
            <pc:docMk/>
            <pc:sldMk cId="110762484" sldId="270"/>
            <ac:spMk id="14" creationId="{6114A5FF-AA76-4439-AA46-483A39240787}"/>
          </ac:spMkLst>
        </pc:spChg>
        <pc:spChg chg="add mod">
          <ac:chgData name="Andrew Beatty" userId="b3294954-d4b5-4a40-95d7-bd84a7c4023c" providerId="ADAL" clId="{F0A85E5D-525F-4B66-95D6-D870E9261D64}" dt="2021-10-20T09:48:13.521" v="4396" actId="20577"/>
          <ac:spMkLst>
            <pc:docMk/>
            <pc:sldMk cId="110762484" sldId="270"/>
            <ac:spMk id="18" creationId="{4B7A93FA-9209-4788-90E8-F952673BCF89}"/>
          </ac:spMkLst>
        </pc:spChg>
        <pc:cxnChg chg="add mod">
          <ac:chgData name="Andrew Beatty" userId="b3294954-d4b5-4a40-95d7-bd84a7c4023c" providerId="ADAL" clId="{F0A85E5D-525F-4B66-95D6-D870E9261D64}" dt="2021-10-20T09:46:54.945" v="4319" actId="14100"/>
          <ac:cxnSpMkLst>
            <pc:docMk/>
            <pc:sldMk cId="110762484" sldId="270"/>
            <ac:cxnSpMk id="6" creationId="{2B79BCCE-C6D5-4546-8627-972D707F1CD1}"/>
          </ac:cxnSpMkLst>
        </pc:cxnChg>
        <pc:cxnChg chg="add mod">
          <ac:chgData name="Andrew Beatty" userId="b3294954-d4b5-4a40-95d7-bd84a7c4023c" providerId="ADAL" clId="{F0A85E5D-525F-4B66-95D6-D870E9261D64}" dt="2021-10-20T09:46:57.210" v="4320" actId="14100"/>
          <ac:cxnSpMkLst>
            <pc:docMk/>
            <pc:sldMk cId="110762484" sldId="270"/>
            <ac:cxnSpMk id="8" creationId="{0AC15C6C-CBE2-455A-AC3B-8038AAB3B861}"/>
          </ac:cxnSpMkLst>
        </pc:cxnChg>
        <pc:cxnChg chg="add mod">
          <ac:chgData name="Andrew Beatty" userId="b3294954-d4b5-4a40-95d7-bd84a7c4023c" providerId="ADAL" clId="{F0A85E5D-525F-4B66-95D6-D870E9261D64}" dt="2021-10-20T09:47:51.847" v="4360" actId="14100"/>
          <ac:cxnSpMkLst>
            <pc:docMk/>
            <pc:sldMk cId="110762484" sldId="270"/>
            <ac:cxnSpMk id="13" creationId="{0CBDC7B0-3866-43B5-B513-B0D69FA84CFE}"/>
          </ac:cxnSpMkLst>
        </pc:cxnChg>
        <pc:cxnChg chg="add">
          <ac:chgData name="Andrew Beatty" userId="b3294954-d4b5-4a40-95d7-bd84a7c4023c" providerId="ADAL" clId="{F0A85E5D-525F-4B66-95D6-D870E9261D64}" dt="2021-10-20T09:47:36.666" v="4359" actId="11529"/>
          <ac:cxnSpMkLst>
            <pc:docMk/>
            <pc:sldMk cId="110762484" sldId="270"/>
            <ac:cxnSpMk id="16" creationId="{0426C6B7-7A18-4F3D-AD73-CBE136451268}"/>
          </ac:cxnSpMkLst>
        </pc:cxnChg>
        <pc:cxnChg chg="add">
          <ac:chgData name="Andrew Beatty" userId="b3294954-d4b5-4a40-95d7-bd84a7c4023c" providerId="ADAL" clId="{F0A85E5D-525F-4B66-95D6-D870E9261D64}" dt="2021-10-20T09:48:22.445" v="4397" actId="11529"/>
          <ac:cxnSpMkLst>
            <pc:docMk/>
            <pc:sldMk cId="110762484" sldId="270"/>
            <ac:cxnSpMk id="20" creationId="{0DFF42FA-7F5F-40E1-9612-A7D9936F829B}"/>
          </ac:cxnSpMkLst>
        </pc:cxnChg>
      </pc:sldChg>
      <pc:sldChg chg="addSp modSp new mod">
        <pc:chgData name="Andrew Beatty" userId="b3294954-d4b5-4a40-95d7-bd84a7c4023c" providerId="ADAL" clId="{F0A85E5D-525F-4B66-95D6-D870E9261D64}" dt="2021-10-20T09:50:16.861" v="4498" actId="11529"/>
        <pc:sldMkLst>
          <pc:docMk/>
          <pc:sldMk cId="3356244640" sldId="271"/>
        </pc:sldMkLst>
        <pc:spChg chg="mod">
          <ac:chgData name="Andrew Beatty" userId="b3294954-d4b5-4a40-95d7-bd84a7c4023c" providerId="ADAL" clId="{F0A85E5D-525F-4B66-95D6-D870E9261D64}" dt="2021-10-20T09:48:34.001" v="4413" actId="20577"/>
          <ac:spMkLst>
            <pc:docMk/>
            <pc:sldMk cId="3356244640" sldId="271"/>
            <ac:spMk id="2" creationId="{CE97FDC9-85A0-4127-881F-BD8B2088B108}"/>
          </ac:spMkLst>
        </pc:spChg>
        <pc:spChg chg="mod">
          <ac:chgData name="Andrew Beatty" userId="b3294954-d4b5-4a40-95d7-bd84a7c4023c" providerId="ADAL" clId="{F0A85E5D-525F-4B66-95D6-D870E9261D64}" dt="2021-10-20T09:49:18.156" v="4424" actId="27636"/>
          <ac:spMkLst>
            <pc:docMk/>
            <pc:sldMk cId="3356244640" sldId="271"/>
            <ac:spMk id="3" creationId="{E350E5D8-07BE-446A-9614-61AD10250420}"/>
          </ac:spMkLst>
        </pc:spChg>
        <pc:spChg chg="add mod">
          <ac:chgData name="Andrew Beatty" userId="b3294954-d4b5-4a40-95d7-bd84a7c4023c" providerId="ADAL" clId="{F0A85E5D-525F-4B66-95D6-D870E9261D64}" dt="2021-10-20T09:49:42.687" v="4475" actId="1076"/>
          <ac:spMkLst>
            <pc:docMk/>
            <pc:sldMk cId="3356244640" sldId="271"/>
            <ac:spMk id="4" creationId="{10DA8468-37E1-483E-8FDB-33694E75BBB0}"/>
          </ac:spMkLst>
        </pc:spChg>
        <pc:spChg chg="add mod">
          <ac:chgData name="Andrew Beatty" userId="b3294954-d4b5-4a40-95d7-bd84a7c4023c" providerId="ADAL" clId="{F0A85E5D-525F-4B66-95D6-D870E9261D64}" dt="2021-10-20T09:50:08.603" v="4497" actId="1076"/>
          <ac:spMkLst>
            <pc:docMk/>
            <pc:sldMk cId="3356244640" sldId="271"/>
            <ac:spMk id="7" creationId="{B879683B-F4D4-4D3B-A0FC-D4A6F472BC14}"/>
          </ac:spMkLst>
        </pc:spChg>
        <pc:cxnChg chg="add">
          <ac:chgData name="Andrew Beatty" userId="b3294954-d4b5-4a40-95d7-bd84a7c4023c" providerId="ADAL" clId="{F0A85E5D-525F-4B66-95D6-D870E9261D64}" dt="2021-10-20T09:49:47.838" v="4476" actId="11529"/>
          <ac:cxnSpMkLst>
            <pc:docMk/>
            <pc:sldMk cId="3356244640" sldId="271"/>
            <ac:cxnSpMk id="6" creationId="{698A1AE4-15AE-46C1-A417-A8ECEBB0D6D7}"/>
          </ac:cxnSpMkLst>
        </pc:cxnChg>
        <pc:cxnChg chg="add">
          <ac:chgData name="Andrew Beatty" userId="b3294954-d4b5-4a40-95d7-bd84a7c4023c" providerId="ADAL" clId="{F0A85E5D-525F-4B66-95D6-D870E9261D64}" dt="2021-10-20T09:50:16.861" v="4498" actId="11529"/>
          <ac:cxnSpMkLst>
            <pc:docMk/>
            <pc:sldMk cId="3356244640" sldId="271"/>
            <ac:cxnSpMk id="9" creationId="{7E84D2BA-C2DF-4E74-BC99-3630A0B65A79}"/>
          </ac:cxnSpMkLst>
        </pc:cxnChg>
      </pc:sldChg>
      <pc:sldChg chg="addSp modSp new mod">
        <pc:chgData name="Andrew Beatty" userId="b3294954-d4b5-4a40-95d7-bd84a7c4023c" providerId="ADAL" clId="{F0A85E5D-525F-4B66-95D6-D870E9261D64}" dt="2021-10-20T09:53:27.492" v="4670" actId="20577"/>
        <pc:sldMkLst>
          <pc:docMk/>
          <pc:sldMk cId="3110988761" sldId="272"/>
        </pc:sldMkLst>
        <pc:spChg chg="mod">
          <ac:chgData name="Andrew Beatty" userId="b3294954-d4b5-4a40-95d7-bd84a7c4023c" providerId="ADAL" clId="{F0A85E5D-525F-4B66-95D6-D870E9261D64}" dt="2021-10-20T09:50:37.859" v="4515" actId="20577"/>
          <ac:spMkLst>
            <pc:docMk/>
            <pc:sldMk cId="3110988761" sldId="272"/>
            <ac:spMk id="2" creationId="{D174D51D-D303-44D5-BC11-D571F6052FDF}"/>
          </ac:spMkLst>
        </pc:spChg>
        <pc:spChg chg="mod">
          <ac:chgData name="Andrew Beatty" userId="b3294954-d4b5-4a40-95d7-bd84a7c4023c" providerId="ADAL" clId="{F0A85E5D-525F-4B66-95D6-D870E9261D64}" dt="2021-10-20T09:51:34.897" v="4525" actId="27636"/>
          <ac:spMkLst>
            <pc:docMk/>
            <pc:sldMk cId="3110988761" sldId="272"/>
            <ac:spMk id="3" creationId="{D52B006E-63AB-4F11-9091-C9FD078C3CD4}"/>
          </ac:spMkLst>
        </pc:spChg>
        <pc:spChg chg="add mod">
          <ac:chgData name="Andrew Beatty" userId="b3294954-d4b5-4a40-95d7-bd84a7c4023c" providerId="ADAL" clId="{F0A85E5D-525F-4B66-95D6-D870E9261D64}" dt="2021-10-20T09:52:28.951" v="4593" actId="20577"/>
          <ac:spMkLst>
            <pc:docMk/>
            <pc:sldMk cId="3110988761" sldId="272"/>
            <ac:spMk id="4" creationId="{A850449C-8000-4441-B95B-E850AD11129B}"/>
          </ac:spMkLst>
        </pc:spChg>
        <pc:spChg chg="add mod">
          <ac:chgData name="Andrew Beatty" userId="b3294954-d4b5-4a40-95d7-bd84a7c4023c" providerId="ADAL" clId="{F0A85E5D-525F-4B66-95D6-D870E9261D64}" dt="2021-10-20T09:53:27.492" v="4670" actId="20577"/>
          <ac:spMkLst>
            <pc:docMk/>
            <pc:sldMk cId="3110988761" sldId="272"/>
            <ac:spMk id="7" creationId="{C6284208-CF2D-4421-9C29-82F1B1F8CE3C}"/>
          </ac:spMkLst>
        </pc:spChg>
        <pc:cxnChg chg="add">
          <ac:chgData name="Andrew Beatty" userId="b3294954-d4b5-4a40-95d7-bd84a7c4023c" providerId="ADAL" clId="{F0A85E5D-525F-4B66-95D6-D870E9261D64}" dt="2021-10-20T09:52:24.185" v="4575" actId="11529"/>
          <ac:cxnSpMkLst>
            <pc:docMk/>
            <pc:sldMk cId="3110988761" sldId="272"/>
            <ac:cxnSpMk id="6" creationId="{1C70DE79-2E64-4493-A2D3-13D536FD3DE7}"/>
          </ac:cxnSpMkLst>
        </pc:cxnChg>
        <pc:cxnChg chg="add">
          <ac:chgData name="Andrew Beatty" userId="b3294954-d4b5-4a40-95d7-bd84a7c4023c" providerId="ADAL" clId="{F0A85E5D-525F-4B66-95D6-D870E9261D64}" dt="2021-10-20T09:53:09.943" v="4639" actId="11529"/>
          <ac:cxnSpMkLst>
            <pc:docMk/>
            <pc:sldMk cId="3110988761" sldId="272"/>
            <ac:cxnSpMk id="9" creationId="{D4B6B5BE-D8E1-4280-81FE-AFD6BD96A640}"/>
          </ac:cxnSpMkLst>
        </pc:cxnChg>
      </pc:sldChg>
      <pc:sldChg chg="delSp modSp new mod">
        <pc:chgData name="Andrew Beatty" userId="b3294954-d4b5-4a40-95d7-bd84a7c4023c" providerId="ADAL" clId="{F0A85E5D-525F-4B66-95D6-D870E9261D64}" dt="2021-10-20T09:54:56.462" v="4746" actId="14100"/>
        <pc:sldMkLst>
          <pc:docMk/>
          <pc:sldMk cId="2732193095" sldId="273"/>
        </pc:sldMkLst>
        <pc:spChg chg="mod">
          <ac:chgData name="Andrew Beatty" userId="b3294954-d4b5-4a40-95d7-bd84a7c4023c" providerId="ADAL" clId="{F0A85E5D-525F-4B66-95D6-D870E9261D64}" dt="2021-10-20T09:54:56.462" v="4746" actId="14100"/>
          <ac:spMkLst>
            <pc:docMk/>
            <pc:sldMk cId="2732193095" sldId="273"/>
            <ac:spMk id="2" creationId="{CCCDE55C-8A38-400F-8AAD-BDA0562AEC56}"/>
          </ac:spMkLst>
        </pc:spChg>
        <pc:spChg chg="del">
          <ac:chgData name="Andrew Beatty" userId="b3294954-d4b5-4a40-95d7-bd84a7c4023c" providerId="ADAL" clId="{F0A85E5D-525F-4B66-95D6-D870E9261D64}" dt="2021-10-20T09:54:48.903" v="4744" actId="478"/>
          <ac:spMkLst>
            <pc:docMk/>
            <pc:sldMk cId="2732193095" sldId="273"/>
            <ac:spMk id="3" creationId="{97E1B803-EA93-47D0-AC20-8417325F22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arsonitcertification.com/articles/article.aspx?p=1868080#:~:text=Table%201%20Common%20TCP%2FIP%20Protocols%20and%20Ports%20,functions%2C%20%20...%20%2014%20more%20rows%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CEA6-5363-4D98-85E7-E02BF22BD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Sockets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7E2DB-708A-4C31-A5A9-D9738B9BD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Andrew Beatty</a:t>
            </a:r>
          </a:p>
          <a:p>
            <a:r>
              <a:rPr lang="en-GB" dirty="0">
                <a:hlinkClick r:id="rId2"/>
              </a:rPr>
              <a:t>Andrew.Beatty@gmit.ie</a:t>
            </a:r>
            <a:endParaRPr lang="en-GB" dirty="0"/>
          </a:p>
          <a:p>
            <a:r>
              <a:rPr lang="en-GB" dirty="0"/>
              <a:t>Programming for Cybersecurity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220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D7DD-8466-40F3-9315-45B9CB42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Designing your protocol (or implementing 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9CB0-B374-417B-A744-C5A01F1D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is sent as bytes, so need to be encoded and decoded</a:t>
            </a:r>
          </a:p>
          <a:p>
            <a:r>
              <a:rPr lang="en-IE" dirty="0"/>
              <a:t>Headers</a:t>
            </a:r>
          </a:p>
          <a:p>
            <a:r>
              <a:rPr lang="en-IE" dirty="0"/>
              <a:t>Dealing with multiple requests.</a:t>
            </a:r>
          </a:p>
          <a:p>
            <a:pPr lvl="1"/>
            <a:r>
              <a:rPr lang="en-IE" dirty="0"/>
              <a:t>Threaded </a:t>
            </a:r>
          </a:p>
          <a:p>
            <a:pPr lvl="1"/>
            <a:r>
              <a:rPr lang="en-IE" dirty="0"/>
              <a:t>Selectors</a:t>
            </a:r>
          </a:p>
          <a:p>
            <a:r>
              <a:rPr lang="en-IE" dirty="0"/>
              <a:t>Different OS store integers in different ways (big-endian vs small-endian)</a:t>
            </a:r>
          </a:p>
          <a:p>
            <a:r>
              <a:rPr lang="en-IE" dirty="0"/>
              <a:t>How long should the socket keep receiving for.</a:t>
            </a:r>
          </a:p>
          <a:p>
            <a:pPr lvl="1"/>
            <a:r>
              <a:rPr lang="en-IE" dirty="0"/>
              <a:t>Fixed amount of bytes or variable</a:t>
            </a:r>
          </a:p>
          <a:p>
            <a:r>
              <a:rPr lang="en-IE" dirty="0"/>
              <a:t>Be careful about vulnerabilities</a:t>
            </a:r>
          </a:p>
          <a:p>
            <a:pPr lvl="1"/>
            <a:r>
              <a:rPr lang="en-IE" dirty="0" err="1"/>
              <a:t>Eg</a:t>
            </a:r>
            <a:r>
              <a:rPr lang="en-IE" dirty="0"/>
              <a:t> a webserver, serving out files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95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9A9-BF43-4BCA-A8E8-EE28DCEB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protocol (HTTP)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5A26-B843-405D-8CA1-61F3DB43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b="0" i="0" dirty="0">
                <a:effectLst/>
              </a:rPr>
              <a:t>HTTP header is sent and response is made. </a:t>
            </a:r>
            <a:r>
              <a:rPr lang="en-GB" dirty="0"/>
              <a:t>The header has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A Request-line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Zero or more header (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General|Request|Entity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) fields followed by CRLF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An empty line (i.e., a line with nothing preceding the CRLF) indicating the end of the header fields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Optionally a message-body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254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A838-B35D-4CDE-9D5F-E369B032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code (simple http server)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D782-A237-4762-9A10-83DE539E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577130"/>
            <a:ext cx="6866138" cy="4932727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with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AF_INET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SOCK_STREAM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as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bind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listen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with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 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readingheader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b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""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while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readingheader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recv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4098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read_string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readbuffer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decode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endHeader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read_string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find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\r\n\r\n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an empty line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headerString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read_string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[: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endHeader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endHeader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+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4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:] 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the body if there is one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proccess_header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headerString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readingheader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False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responseString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'protocol'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 +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 200 OK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\r\n\r\</a:t>
            </a:r>
            <a:r>
              <a:rPr lang="en-IE" b="0" dirty="0" err="1">
                <a:solidFill>
                  <a:srgbClr val="D7BA7D"/>
                </a:solidFill>
                <a:effectLst/>
                <a:latin typeface="Hasklig"/>
              </a:rPr>
              <a:t>n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a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 page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\n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sendall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responseString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.encode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()) 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ok this should be doing a bit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8D23A-F387-436B-822F-55332E6CC81B}"/>
              </a:ext>
            </a:extLst>
          </p:cNvPr>
          <p:cNvSpPr txBox="1"/>
          <p:nvPr/>
        </p:nvSpPr>
        <p:spPr>
          <a:xfrm>
            <a:off x="9295002" y="966138"/>
            <a:ext cx="272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still only takes one connection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24341-E894-4FC1-9E31-C72E2EDB2D11}"/>
              </a:ext>
            </a:extLst>
          </p:cNvPr>
          <p:cNvSpPr txBox="1"/>
          <p:nvPr/>
        </p:nvSpPr>
        <p:spPr>
          <a:xfrm>
            <a:off x="8472881" y="2870276"/>
            <a:ext cx="272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a clunky way of dealing with the byte arrays and strings</a:t>
            </a:r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93106F-8268-4B5F-921A-A27BC25DB0C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64947" y="3331941"/>
            <a:ext cx="3707934" cy="69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37E079-AAA9-442B-8530-363084662096}"/>
              </a:ext>
            </a:extLst>
          </p:cNvPr>
          <p:cNvSpPr txBox="1"/>
          <p:nvPr/>
        </p:nvSpPr>
        <p:spPr>
          <a:xfrm>
            <a:off x="8472881" y="4278385"/>
            <a:ext cx="264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I’ll come to this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AC01D4-BFC3-477C-A566-D2A000DEC09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436066" y="4463051"/>
            <a:ext cx="3036815" cy="71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1EA6F7-0BF4-4D46-B1A1-7CA5349040A4}"/>
              </a:ext>
            </a:extLst>
          </p:cNvPr>
          <p:cNvSpPr txBox="1"/>
          <p:nvPr/>
        </p:nvSpPr>
        <p:spPr>
          <a:xfrm>
            <a:off x="8472880" y="1803633"/>
            <a:ext cx="291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 much neater way of doing this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48ECAE-C2E7-4016-ABCA-0F15D00D6105}"/>
              </a:ext>
            </a:extLst>
          </p:cNvPr>
          <p:cNvCxnSpPr/>
          <p:nvPr/>
        </p:nvCxnSpPr>
        <p:spPr>
          <a:xfrm flipH="1">
            <a:off x="3565321" y="1979802"/>
            <a:ext cx="490756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3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A934-D659-4CBD-B4B3-E38BA2AC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23" y="216184"/>
            <a:ext cx="10058400" cy="1609344"/>
          </a:xfrm>
        </p:spPr>
        <p:txBody>
          <a:bodyPr/>
          <a:lstStyle/>
          <a:p>
            <a:r>
              <a:rPr lang="en-GB" dirty="0"/>
              <a:t>The process header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8735-6ACF-4502-8825-874EDBAA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23" y="2910980"/>
            <a:ext cx="7721814" cy="3571612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proccess_header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rawHeader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lines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rawHeader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.split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GB" b="0" dirty="0">
                <a:solidFill>
                  <a:srgbClr val="D7BA7D"/>
                </a:solidFill>
                <a:effectLst/>
                <a:latin typeface="Hasklig"/>
              </a:rPr>
              <a:t>\r\n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 we got 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lines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, 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'in the header'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process the request line we should have some error checking here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requestEntities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lines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].split(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 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'method'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requestEntities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].strip()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'resource'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requestEntities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].strip()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'protocol'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requestEntities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].strip()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we should process the header attributes here 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36229-03C4-48E5-87C4-3B2775482CAC}"/>
              </a:ext>
            </a:extLst>
          </p:cNvPr>
          <p:cNvSpPr txBox="1"/>
          <p:nvPr/>
        </p:nvSpPr>
        <p:spPr>
          <a:xfrm>
            <a:off x="784623" y="1275647"/>
            <a:ext cx="663569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 /hello.htm HTTP/1.1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www.tutorialspoint.com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</a:t>
            </a:r>
          </a:p>
          <a:p>
            <a:endParaRPr lang="en-I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40596-0E47-4783-B465-2574B75BD101}"/>
              </a:ext>
            </a:extLst>
          </p:cNvPr>
          <p:cNvSpPr txBox="1"/>
          <p:nvPr/>
        </p:nvSpPr>
        <p:spPr>
          <a:xfrm>
            <a:off x="8137320" y="1398757"/>
            <a:ext cx="3385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http header</a:t>
            </a:r>
          </a:p>
          <a:p>
            <a:r>
              <a:rPr lang="en-GB" dirty="0"/>
              <a:t>Note the empty line at the end</a:t>
            </a:r>
          </a:p>
          <a:p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E097FD-D853-4C9B-B442-9D2CE988650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386920" y="1860422"/>
            <a:ext cx="75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89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767-5684-4210-8282-A389E7F1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connections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5DF4-C040-44D1-8482-3C0BBC07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connection should be handles separately and concurrently</a:t>
            </a:r>
            <a:r>
              <a:rPr lang="en-IE" dirty="0"/>
              <a:t>, we can:</a:t>
            </a:r>
          </a:p>
          <a:p>
            <a:pPr lvl="1"/>
            <a:r>
              <a:rPr lang="en-GB" dirty="0"/>
              <a:t>Ignore this (for servers with a very </a:t>
            </a:r>
            <a:r>
              <a:rPr lang="en-GB" dirty="0" err="1"/>
              <a:t>very</a:t>
            </a:r>
            <a:r>
              <a:rPr lang="en-GB" dirty="0"/>
              <a:t> low load</a:t>
            </a:r>
          </a:p>
          <a:p>
            <a:pPr lvl="1"/>
            <a:r>
              <a:rPr lang="en-GB" dirty="0"/>
              <a:t>Threads (high load servers)</a:t>
            </a:r>
          </a:p>
          <a:p>
            <a:pPr lvl="1"/>
            <a:r>
              <a:rPr lang="en-GB" dirty="0"/>
              <a:t>Selectors, a python library designed for dealing with I/O (waiting and </a:t>
            </a:r>
            <a:r>
              <a:rPr lang="en-GB" dirty="0" err="1"/>
              <a:t>concurency</a:t>
            </a:r>
            <a:r>
              <a:rPr lang="en-GB" dirty="0"/>
              <a:t>, this is single threaded)</a:t>
            </a:r>
          </a:p>
          <a:p>
            <a:pPr lvl="2"/>
            <a:r>
              <a:rPr lang="en-GB" dirty="0"/>
              <a:t>You register the io stream with the selector:</a:t>
            </a:r>
          </a:p>
          <a:p>
            <a:pPr lvl="3"/>
            <a:r>
              <a:rPr lang="en-GB"/>
              <a:t>The stream</a:t>
            </a:r>
            <a:endParaRPr lang="en-GB" dirty="0"/>
          </a:p>
          <a:p>
            <a:pPr lvl="3"/>
            <a:r>
              <a:rPr lang="en-GB" dirty="0"/>
              <a:t>a mask for read, write or both</a:t>
            </a:r>
          </a:p>
          <a:p>
            <a:pPr lvl="3"/>
            <a:r>
              <a:rPr lang="en-GB" dirty="0"/>
              <a:t>An object that can be used to store data for that stream</a:t>
            </a:r>
          </a:p>
          <a:p>
            <a:pPr lvl="2"/>
            <a:r>
              <a:rPr lang="en-GB" dirty="0"/>
              <a:t>You call select, this is blocking and returns:</a:t>
            </a:r>
          </a:p>
          <a:p>
            <a:pPr lvl="3"/>
            <a:r>
              <a:rPr lang="en-GB" dirty="0"/>
              <a:t>The key (the stream and the data for that stream, and other information</a:t>
            </a:r>
          </a:p>
          <a:p>
            <a:pPr lvl="3"/>
            <a:r>
              <a:rPr lang="en-GB" dirty="0"/>
              <a:t>The channel that is ready (read or write)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27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79A-B4C2-417E-8EA8-74BD20DB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528B-B8E0-4CA5-A604-E1221105B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93908"/>
            <a:ext cx="4919891" cy="490756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lsock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AF_INET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SOCK_STREAM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lsock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bind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lsock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listen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lsock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setblocking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False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register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lsock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EVENT_READ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try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while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select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timeout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for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accept_wrapper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fileobj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service_connection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except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KeyboardInterrupt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"caught keyboard interrupt, exiting"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finally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27BAB-3CB4-4D7B-A912-71AD1443E4EA}"/>
              </a:ext>
            </a:extLst>
          </p:cNvPr>
          <p:cNvSpPr txBox="1"/>
          <p:nvPr/>
        </p:nvSpPr>
        <p:spPr>
          <a:xfrm>
            <a:off x="6518245" y="4538444"/>
            <a:ext cx="4957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will look at these functions next</a:t>
            </a:r>
          </a:p>
          <a:p>
            <a:pPr lvl="1"/>
            <a:r>
              <a:rPr lang="en-GB" sz="1400" dirty="0" err="1"/>
              <a:t>Accept_wrapper</a:t>
            </a:r>
            <a:r>
              <a:rPr lang="en-GB" sz="1400" dirty="0"/>
              <a:t> (make socket for connection)</a:t>
            </a:r>
          </a:p>
          <a:p>
            <a:pPr lvl="1"/>
            <a:r>
              <a:rPr lang="en-GB" sz="1400" dirty="0" err="1"/>
              <a:t>Service_connection</a:t>
            </a:r>
            <a:r>
              <a:rPr lang="en-GB" sz="1400" dirty="0"/>
              <a:t> (deal with connection requests</a:t>
            </a:r>
            <a:r>
              <a:rPr lang="en-GB" dirty="0"/>
              <a:t>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79BCCE-C6D5-4546-8627-972D707F1CD1}"/>
              </a:ext>
            </a:extLst>
          </p:cNvPr>
          <p:cNvCxnSpPr>
            <a:cxnSpLocks/>
          </p:cNvCxnSpPr>
          <p:nvPr/>
        </p:nvCxnSpPr>
        <p:spPr>
          <a:xfrm flipH="1" flipV="1">
            <a:off x="4286774" y="4764025"/>
            <a:ext cx="22734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C15C6C-CBE2-455A-AC3B-8038AAB3B861}"/>
              </a:ext>
            </a:extLst>
          </p:cNvPr>
          <p:cNvCxnSpPr>
            <a:cxnSpLocks/>
          </p:cNvCxnSpPr>
          <p:nvPr/>
        </p:nvCxnSpPr>
        <p:spPr>
          <a:xfrm flipH="1">
            <a:off x="4479721" y="4764025"/>
            <a:ext cx="2038525" cy="39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071B0E-ECE8-4DCC-913D-C9BA431CDD9B}"/>
              </a:ext>
            </a:extLst>
          </p:cNvPr>
          <p:cNvSpPr txBox="1"/>
          <p:nvPr/>
        </p:nvSpPr>
        <p:spPr>
          <a:xfrm>
            <a:off x="6560192" y="2298583"/>
            <a:ext cx="119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BDC7B0-3866-43B5-B513-B0D69FA84CF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45124" y="2483249"/>
            <a:ext cx="1015068" cy="37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14A5FF-AA76-4439-AA46-483A39240787}"/>
              </a:ext>
            </a:extLst>
          </p:cNvPr>
          <p:cNvSpPr txBox="1"/>
          <p:nvPr/>
        </p:nvSpPr>
        <p:spPr>
          <a:xfrm>
            <a:off x="6316910" y="3429000"/>
            <a:ext cx="35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Wait for a read or write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26C6B7-7A18-4F3D-AD73-CBE136451268}"/>
              </a:ext>
            </a:extLst>
          </p:cNvPr>
          <p:cNvCxnSpPr>
            <a:stCxn id="14" idx="1"/>
          </p:cNvCxnSpPr>
          <p:nvPr/>
        </p:nvCxnSpPr>
        <p:spPr>
          <a:xfrm flipH="1">
            <a:off x="4555222" y="3613666"/>
            <a:ext cx="1761688" cy="24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A93FA-9209-4788-90E8-F952673BCF89}"/>
              </a:ext>
            </a:extLst>
          </p:cNvPr>
          <p:cNvSpPr txBox="1"/>
          <p:nvPr/>
        </p:nvSpPr>
        <p:spPr>
          <a:xfrm>
            <a:off x="6451134" y="4026716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listening socket has no data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FF42FA-7F5F-40E1-9612-A7D9936F829B}"/>
              </a:ext>
            </a:extLst>
          </p:cNvPr>
          <p:cNvCxnSpPr>
            <a:stCxn id="18" idx="1"/>
          </p:cNvCxnSpPr>
          <p:nvPr/>
        </p:nvCxnSpPr>
        <p:spPr>
          <a:xfrm flipH="1">
            <a:off x="3263317" y="4211382"/>
            <a:ext cx="3187817" cy="25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FDC9-85A0-4127-881F-BD8B2088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Accept_wrapper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E5D8-07BE-446A-9614-61AD1025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46" y="1852959"/>
            <a:ext cx="7570813" cy="291106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accept_wrapper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.accept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Should be ready to read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"accepted connection from"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.setblocking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False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types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SimpleNamespace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inb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b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b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EVENT_READ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|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EVENT_WRITE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register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A8468-37E1-483E-8FDB-33694E75BBB0}"/>
              </a:ext>
            </a:extLst>
          </p:cNvPr>
          <p:cNvSpPr txBox="1"/>
          <p:nvPr/>
        </p:nvSpPr>
        <p:spPr>
          <a:xfrm>
            <a:off x="9060110" y="2984113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Byte arrays to act as buffers for read and write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8A1AE4-15AE-46C1-A417-A8ECEBB0D6D7}"/>
              </a:ext>
            </a:extLst>
          </p:cNvPr>
          <p:cNvCxnSpPr/>
          <p:nvPr/>
        </p:nvCxnSpPr>
        <p:spPr>
          <a:xfrm flipH="1">
            <a:off x="7801761" y="3229761"/>
            <a:ext cx="123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79683B-F4D4-4D3B-A0FC-D4A6F472BC14}"/>
              </a:ext>
            </a:extLst>
          </p:cNvPr>
          <p:cNvSpPr txBox="1"/>
          <p:nvPr/>
        </p:nvSpPr>
        <p:spPr>
          <a:xfrm>
            <a:off x="9034943" y="2503544"/>
            <a:ext cx="250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Creates an object</a:t>
            </a:r>
            <a:endParaRPr lang="en-I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84D2BA-C2DF-4E74-BC99-3630A0B65A79}"/>
              </a:ext>
            </a:extLst>
          </p:cNvPr>
          <p:cNvCxnSpPr>
            <a:stCxn id="7" idx="1"/>
          </p:cNvCxnSpPr>
          <p:nvPr/>
        </p:nvCxnSpPr>
        <p:spPr>
          <a:xfrm flipH="1">
            <a:off x="4303552" y="2688210"/>
            <a:ext cx="4731391" cy="46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4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D51D-D303-44D5-BC11-D571F605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request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006E-63AB-4F11-9091-C9FD078C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6521"/>
            <a:ext cx="6027238" cy="4435679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service_connection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.fileobj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.data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&amp;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EVENT_READ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.recv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1024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Should be ready to read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recv_data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"closing connection to"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unregister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&amp;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EVENT_WRITE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"echoing"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repr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),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"to"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.send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Should be ready to write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:]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0449C-8000-4441-B95B-E850AD11129B}"/>
              </a:ext>
            </a:extLst>
          </p:cNvPr>
          <p:cNvSpPr txBox="1"/>
          <p:nvPr/>
        </p:nvSpPr>
        <p:spPr>
          <a:xfrm>
            <a:off x="7288061" y="3954360"/>
            <a:ext cx="364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no longer interested in this socket, when we close it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70DE79-2E64-4493-A2D3-13D536FD3DE7}"/>
              </a:ext>
            </a:extLst>
          </p:cNvPr>
          <p:cNvCxnSpPr/>
          <p:nvPr/>
        </p:nvCxnSpPr>
        <p:spPr>
          <a:xfrm flipH="1">
            <a:off x="3540154" y="4135772"/>
            <a:ext cx="3747907" cy="11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284208-CF2D-4421-9C29-82F1B1F8CE3C}"/>
              </a:ext>
            </a:extLst>
          </p:cNvPr>
          <p:cNvSpPr txBox="1"/>
          <p:nvPr/>
        </p:nvSpPr>
        <p:spPr>
          <a:xfrm>
            <a:off x="7288061" y="2730301"/>
            <a:ext cx="3170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an echo server, so</a:t>
            </a:r>
          </a:p>
          <a:p>
            <a:r>
              <a:rPr lang="en-GB" dirty="0"/>
              <a:t>send what we receive to the output buffer.</a:t>
            </a:r>
            <a:endParaRPr lang="en-I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B6B5BE-D8E1-4280-81FE-AFD6BD96A640}"/>
              </a:ext>
            </a:extLst>
          </p:cNvPr>
          <p:cNvCxnSpPr/>
          <p:nvPr/>
        </p:nvCxnSpPr>
        <p:spPr>
          <a:xfrm flipH="1">
            <a:off x="3922520" y="2903640"/>
            <a:ext cx="3365541" cy="52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8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E55C-8A38-400F-8AAD-BDA0562A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852" y="2364707"/>
            <a:ext cx="9099647" cy="1609344"/>
          </a:xfrm>
        </p:spPr>
        <p:txBody>
          <a:bodyPr/>
          <a:lstStyle/>
          <a:p>
            <a:r>
              <a:rPr lang="en-GB" dirty="0"/>
              <a:t>In the python tutorial folder</a:t>
            </a:r>
            <a:br>
              <a:rPr lang="en-GB" dirty="0"/>
            </a:br>
            <a:r>
              <a:rPr lang="en-GB" dirty="0"/>
              <a:t>there is a sample application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219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7E75-2326-402C-9F73-92F84838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Sockets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1307-FF4A-4A8D-BE23-F6ED2856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TCP (synchronous, </a:t>
            </a:r>
            <a:r>
              <a:rPr lang="en-I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SOCK_STREAM)</a:t>
            </a:r>
          </a:p>
          <a:p>
            <a:r>
              <a:rPr lang="en-GB" dirty="0"/>
              <a:t>UDP (asynchronous, </a:t>
            </a:r>
            <a:r>
              <a:rPr lang="en-I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SOCK_DGRAM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/>
              <a:t>Programming sockets allows us</a:t>
            </a:r>
            <a:endParaRPr lang="en-IE" dirty="0"/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89BDFC04-46AB-41BB-ADEB-7B5513A0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23" y="1522445"/>
            <a:ext cx="5027770" cy="381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6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0D4C-09FD-496A-9899-91321343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Sockets allows us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DBDD-A497-49CA-A75B-B8F085DC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Applications </a:t>
            </a:r>
          </a:p>
          <a:p>
            <a:pPr lvl="1"/>
            <a:r>
              <a:rPr lang="en-GB" dirty="0"/>
              <a:t>This is beyond the scope of this course</a:t>
            </a:r>
          </a:p>
          <a:p>
            <a:r>
              <a:rPr lang="en-GB" dirty="0"/>
              <a:t>Make our own client</a:t>
            </a:r>
          </a:p>
          <a:p>
            <a:pPr lvl="1"/>
            <a:r>
              <a:rPr lang="en-GB" dirty="0"/>
              <a:t>Penn testing</a:t>
            </a:r>
          </a:p>
          <a:p>
            <a:r>
              <a:rPr lang="en-GB" dirty="0"/>
              <a:t>Make our Servers</a:t>
            </a:r>
          </a:p>
          <a:p>
            <a:pPr lvl="1"/>
            <a:r>
              <a:rPr lang="en-GB" dirty="0"/>
              <a:t>EG for honey pots</a:t>
            </a:r>
            <a:endParaRPr lang="en-I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E7E5E3-D768-454B-B5F6-92FA6A39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21" y="1995487"/>
            <a:ext cx="45529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24C5-10C3-483B-B429-9FAA7C62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Ports</a:t>
            </a:r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F203A3-A633-4991-8EE9-4AF3115A1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970166"/>
              </p:ext>
            </p:extLst>
          </p:nvPr>
        </p:nvGraphicFramePr>
        <p:xfrm>
          <a:off x="1069975" y="2120900"/>
          <a:ext cx="100583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6628238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3095081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79231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Protocol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1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FTP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20/21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8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SSH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3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Domain Name Service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TCP/UDP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8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HTTP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7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Network Time Protocol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UDP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403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000B67-D7BE-4C79-9DEB-D0461D2DFFEE}"/>
              </a:ext>
            </a:extLst>
          </p:cNvPr>
          <p:cNvSpPr txBox="1"/>
          <p:nvPr/>
        </p:nvSpPr>
        <p:spPr>
          <a:xfrm>
            <a:off x="1069848" y="5394121"/>
            <a:ext cx="977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2"/>
              </a:rPr>
              <a:t>TCP/IP Ports and Protocols | TCP/IP Ports and Protocols | Pearson IT Certification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888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A999-2EF2-4BEB-B47C-9105BBBD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If you want to connect to APIS use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E031-55C7-411A-898A-CB940B3D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683290" cy="3792831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sample http request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author: Andrew Beatty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requests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'http://andrewbeatty1.pythonanywhere.com'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url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'/books'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requests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get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url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buNone/>
            </a:pP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status_code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buNone/>
            </a:pP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994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3193-3B1D-41F5-A2EF-9A6535D7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Client side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E9BE-0F16-40EF-AF98-1B39BC49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535185"/>
            <a:ext cx="6044017" cy="5050173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for socket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sys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'andrewbeatty1.pythonanywhere.com'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resource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'/books'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method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'GET'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AF_INET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SOCK_STREAM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b="0" dirty="0">
              <a:solidFill>
                <a:srgbClr val="6A9955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#http port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80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host_ip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gethostbyname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connecting to the server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connect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host_ip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httprequest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method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 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resource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 HTTP/1.1 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\r\</a:t>
            </a:r>
            <a:r>
              <a:rPr lang="en-IE" b="0" dirty="0" err="1">
                <a:solidFill>
                  <a:srgbClr val="D7BA7D"/>
                </a:solidFill>
                <a:effectLst/>
                <a:latin typeface="Hasklig"/>
              </a:rPr>
              <a:t>n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:'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+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+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\r\n\r\n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httprequest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encode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recv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1024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decode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httpresponse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repr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we will not get to this line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"we got 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httpresponse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45BD1-42FB-41D2-9C68-4CDA1EE947C1}"/>
              </a:ext>
            </a:extLst>
          </p:cNvPr>
          <p:cNvSpPr txBox="1"/>
          <p:nvPr/>
        </p:nvSpPr>
        <p:spPr>
          <a:xfrm>
            <a:off x="7919207" y="1484851"/>
            <a:ext cx="2969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 have removed the error checking and comments, see code in </a:t>
            </a:r>
            <a:r>
              <a:rPr lang="en-IE" dirty="0" err="1"/>
              <a:t>github</a:t>
            </a:r>
            <a:r>
              <a:rPr lang="en-IE" dirty="0"/>
              <a:t>.</a:t>
            </a:r>
          </a:p>
          <a:p>
            <a:r>
              <a:rPr lang="en-IE" dirty="0"/>
              <a:t>We will revisit it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42B3F-7BA9-4A6B-9992-4F6CD8887340}"/>
              </a:ext>
            </a:extLst>
          </p:cNvPr>
          <p:cNvSpPr txBox="1"/>
          <p:nvPr/>
        </p:nvSpPr>
        <p:spPr>
          <a:xfrm>
            <a:off x="8003096" y="4701322"/>
            <a:ext cx="33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Send a simple HTTP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7CBC57-DB9D-49F1-BA12-E31CC91FC5B5}"/>
              </a:ext>
            </a:extLst>
          </p:cNvPr>
          <p:cNvCxnSpPr/>
          <p:nvPr/>
        </p:nvCxnSpPr>
        <p:spPr>
          <a:xfrm flipH="1">
            <a:off x="6803472" y="4874004"/>
            <a:ext cx="101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68297E-9DDF-48C2-8545-B876FE3D28AC}"/>
              </a:ext>
            </a:extLst>
          </p:cNvPr>
          <p:cNvSpPr txBox="1"/>
          <p:nvPr/>
        </p:nvSpPr>
        <p:spPr>
          <a:xfrm>
            <a:off x="8003096" y="5450038"/>
            <a:ext cx="339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Here we are receiving this in one go, that will not always be the case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AB762E-B4A6-4938-84DD-FA74BBA55114}"/>
              </a:ext>
            </a:extLst>
          </p:cNvPr>
          <p:cNvCxnSpPr/>
          <p:nvPr/>
        </p:nvCxnSpPr>
        <p:spPr>
          <a:xfrm flipH="1" flipV="1">
            <a:off x="3523376" y="5545123"/>
            <a:ext cx="4479720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1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3F66-E631-4F86-9A07-C2E3A2D9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things to </a:t>
            </a:r>
            <a:r>
              <a:rPr lang="en-IE" dirty="0" err="1"/>
              <a:t>NOte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8805-AFBC-4DF7-83D4-BEEBA3093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of protocols</a:t>
            </a:r>
          </a:p>
          <a:p>
            <a:r>
              <a:rPr lang="en-IE" dirty="0"/>
              <a:t>Items may not all always be sent or received in one go</a:t>
            </a:r>
          </a:p>
          <a:p>
            <a:r>
              <a:rPr lang="en-IE" dirty="0"/>
              <a:t>We should allow for sockets to timeout</a:t>
            </a:r>
          </a:p>
          <a:p>
            <a:r>
              <a:rPr lang="en-IE" dirty="0"/>
              <a:t>Always close your socket when finished (you can run out of them) actually use </a:t>
            </a:r>
            <a:r>
              <a:rPr lang="en-IE" sz="1600" dirty="0">
                <a:latin typeface="Consolas" panose="020B0609020204030204" pitchFamily="49" charset="0"/>
              </a:rPr>
              <a:t>with</a:t>
            </a:r>
          </a:p>
          <a:p>
            <a:r>
              <a:rPr lang="en-IE" dirty="0"/>
              <a:t>Servers are slightly different.</a:t>
            </a:r>
          </a:p>
          <a:p>
            <a:pPr lvl="1"/>
            <a:r>
              <a:rPr lang="en-IE" dirty="0"/>
              <a:t>Receive multiple requests and must make a new socket to deal with each</a:t>
            </a:r>
          </a:p>
          <a:p>
            <a:pPr lvl="1"/>
            <a:r>
              <a:rPr lang="en-IE" dirty="0"/>
              <a:t>Implement a protocol</a:t>
            </a:r>
          </a:p>
          <a:p>
            <a:r>
              <a:rPr lang="en-IE" dirty="0"/>
              <a:t>Netstat will let you see socket state</a:t>
            </a:r>
          </a:p>
          <a:p>
            <a:r>
              <a:rPr lang="en-IE" dirty="0"/>
              <a:t>In windows I use </a:t>
            </a:r>
            <a:r>
              <a:rPr lang="en-IE" dirty="0" err="1"/>
              <a:t>tcpview</a:t>
            </a:r>
            <a:r>
              <a:rPr lang="en-IE" dirty="0"/>
              <a:t> (part of sys internals)</a:t>
            </a:r>
          </a:p>
          <a:p>
            <a:pPr marL="0" indent="0">
              <a:buNone/>
            </a:pPr>
            <a:r>
              <a:rPr lang="en-IE" sz="1600" dirty="0"/>
              <a:t>https://docs.microsoft.com/en-us/sysinternals/downloads/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66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84D2-1DD3-44F0-A2C8-E2D2B03F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Simple Server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B824-A694-4A82-A221-9FBBC9D7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0686"/>
            <a:ext cx="4710167" cy="476268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Hasklig"/>
              </a:rPr>
              <a:t>socket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port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12345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bind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port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put the socket into listening mode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listen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a forever loop until we interrupt it or error occurs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while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  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accept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   </a:t>
            </a:r>
            <a:r>
              <a:rPr lang="en-GB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'Got connection from'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  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c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send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'Thank you for </a:t>
            </a:r>
            <a:r>
              <a:rPr lang="en-GB" b="0" dirty="0" err="1">
                <a:solidFill>
                  <a:srgbClr val="CE9178"/>
                </a:solidFill>
                <a:effectLst/>
                <a:latin typeface="Hasklig"/>
              </a:rPr>
              <a:t>connecting'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encode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())</a:t>
            </a: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  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c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  # when finished with the socket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62FFE-6A8F-42FF-9379-C6C8CBF1C24E}"/>
              </a:ext>
            </a:extLst>
          </p:cNvPr>
          <p:cNvSpPr txBox="1"/>
          <p:nvPr/>
        </p:nvSpPr>
        <p:spPr>
          <a:xfrm>
            <a:off x="7390701" y="1526796"/>
            <a:ext cx="348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Simplified, no error checking and reduced 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E0D97-2DF7-40E4-BC48-C79E012E3C47}"/>
              </a:ext>
            </a:extLst>
          </p:cNvPr>
          <p:cNvSpPr txBox="1"/>
          <p:nvPr/>
        </p:nvSpPr>
        <p:spPr>
          <a:xfrm>
            <a:off x="7587591" y="5881372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It would be better to use </a:t>
            </a:r>
            <a:r>
              <a:rPr lang="en-IE" sz="1200" dirty="0">
                <a:latin typeface="Consolas" panose="020B0609020204030204" pitchFamily="49" charset="0"/>
              </a:rPr>
              <a:t>with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DDDF16-41F0-4614-BA02-E5280BB9DF8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099935" y="5971720"/>
            <a:ext cx="2487656" cy="9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49B4A6-107A-41C7-AAD4-757DD73418FB}"/>
              </a:ext>
            </a:extLst>
          </p:cNvPr>
          <p:cNvSpPr txBox="1"/>
          <p:nvPr/>
        </p:nvSpPr>
        <p:spPr>
          <a:xfrm>
            <a:off x="7587591" y="4865574"/>
            <a:ext cx="317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does not read in anything from the client, it just sends a response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096916-2D5B-43B6-A7B7-A8719F75D837}"/>
              </a:ext>
            </a:extLst>
          </p:cNvPr>
          <p:cNvCxnSpPr>
            <a:cxnSpLocks/>
          </p:cNvCxnSpPr>
          <p:nvPr/>
        </p:nvCxnSpPr>
        <p:spPr>
          <a:xfrm flipH="1">
            <a:off x="5310231" y="5125673"/>
            <a:ext cx="2277360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58E817-B123-446B-8D31-DEB468C6F865}"/>
              </a:ext>
            </a:extLst>
          </p:cNvPr>
          <p:cNvSpPr txBox="1"/>
          <p:nvPr/>
        </p:nvSpPr>
        <p:spPr>
          <a:xfrm>
            <a:off x="7656926" y="3597541"/>
            <a:ext cx="360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Allow 5 socket requests to queue before rejecting a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0D97CD-B02B-4EAD-9248-019C46A10253}"/>
              </a:ext>
            </a:extLst>
          </p:cNvPr>
          <p:cNvCxnSpPr>
            <a:cxnSpLocks/>
          </p:cNvCxnSpPr>
          <p:nvPr/>
        </p:nvCxnSpPr>
        <p:spPr>
          <a:xfrm flipH="1" flipV="1">
            <a:off x="2160418" y="3837486"/>
            <a:ext cx="5490342" cy="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96452-D53D-4FB5-89D2-233E43009F4D}"/>
              </a:ext>
            </a:extLst>
          </p:cNvPr>
          <p:cNvSpPr txBox="1"/>
          <p:nvPr/>
        </p:nvSpPr>
        <p:spPr>
          <a:xfrm>
            <a:off x="7650760" y="2466363"/>
            <a:ext cx="29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port can be anything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DB886-F10E-4514-B088-D5DCC175062C}"/>
              </a:ext>
            </a:extLst>
          </p:cNvPr>
          <p:cNvCxnSpPr>
            <a:stCxn id="18" idx="1"/>
          </p:cNvCxnSpPr>
          <p:nvPr/>
        </p:nvCxnSpPr>
        <p:spPr>
          <a:xfrm flipH="1">
            <a:off x="2374084" y="2651029"/>
            <a:ext cx="52766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27C904-382B-4DFE-B984-D6445685B761}"/>
              </a:ext>
            </a:extLst>
          </p:cNvPr>
          <p:cNvCxnSpPr/>
          <p:nvPr/>
        </p:nvCxnSpPr>
        <p:spPr>
          <a:xfrm flipH="1">
            <a:off x="2625754" y="3129094"/>
            <a:ext cx="5025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E9B4C0-A17F-4A4C-AA7C-D197A752A3B0}"/>
              </a:ext>
            </a:extLst>
          </p:cNvPr>
          <p:cNvSpPr txBox="1"/>
          <p:nvPr/>
        </p:nvSpPr>
        <p:spPr>
          <a:xfrm>
            <a:off x="7619175" y="2860862"/>
            <a:ext cx="354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 </a:t>
            </a:r>
            <a:r>
              <a:rPr lang="en-IE" dirty="0" err="1"/>
              <a:t>ip</a:t>
            </a:r>
            <a:r>
              <a:rPr lang="en-IE" dirty="0"/>
              <a:t> given so this can be connected to by anyone</a:t>
            </a:r>
          </a:p>
        </p:txBody>
      </p:sp>
    </p:spTree>
    <p:extLst>
      <p:ext uri="{BB962C8B-B14F-4D97-AF65-F5344CB8AC3E}">
        <p14:creationId xmlns:p14="http://schemas.microsoft.com/office/powerpoint/2010/main" val="325087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6ECE-A538-40AD-9F6F-A1432E20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 echo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1A54-7D1D-40CD-AE4E-CDD2E00D4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68" y="1660012"/>
            <a:ext cx="6304075" cy="4640119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#!/usr/bin/env python3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socket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"127.0.0.1"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Standard loopback interface address (localhost)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65432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Port to listen on (non-privileged ports are &gt; 1023)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with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AF_INET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SOCK_STREAM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as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bind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listen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with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"Connected by"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while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recv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1024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break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sendall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7A285-D186-4A23-9E2F-97E4A97D1758}"/>
              </a:ext>
            </a:extLst>
          </p:cNvPr>
          <p:cNvSpPr txBox="1"/>
          <p:nvPr/>
        </p:nvSpPr>
        <p:spPr>
          <a:xfrm>
            <a:off x="7734650" y="3032430"/>
            <a:ext cx="339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will close the socket when finished (or error)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D06AE5-3C46-402C-A53D-80E0FA516F62}"/>
              </a:ext>
            </a:extLst>
          </p:cNvPr>
          <p:cNvCxnSpPr/>
          <p:nvPr/>
        </p:nvCxnSpPr>
        <p:spPr>
          <a:xfrm flipH="1">
            <a:off x="6333688" y="3514987"/>
            <a:ext cx="1400962" cy="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A40446-F463-42ED-AAF5-DC0963256464}"/>
              </a:ext>
            </a:extLst>
          </p:cNvPr>
          <p:cNvCxnSpPr/>
          <p:nvPr/>
        </p:nvCxnSpPr>
        <p:spPr>
          <a:xfrm flipH="1">
            <a:off x="2416029" y="4899171"/>
            <a:ext cx="5318621" cy="12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51B747-45F1-4020-9DDF-58B567A7163C}"/>
              </a:ext>
            </a:extLst>
          </p:cNvPr>
          <p:cNvSpPr txBox="1"/>
          <p:nvPr/>
        </p:nvSpPr>
        <p:spPr>
          <a:xfrm>
            <a:off x="7734650" y="4155550"/>
            <a:ext cx="2575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Keep reading from the client until the client closes the </a:t>
            </a:r>
            <a:r>
              <a:rPr lang="en-IE" dirty="0" err="1"/>
              <a:t>conenction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F5D28-A6BD-464E-9755-D4D55A3C64C5}"/>
              </a:ext>
            </a:extLst>
          </p:cNvPr>
          <p:cNvSpPr txBox="1"/>
          <p:nvPr/>
        </p:nvSpPr>
        <p:spPr>
          <a:xfrm>
            <a:off x="7860483" y="5360023"/>
            <a:ext cx="2902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Send all will keep sending the data until it is all sent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EE1ABC-1049-44D0-90B1-B344EED905BE}"/>
              </a:ext>
            </a:extLst>
          </p:cNvPr>
          <p:cNvCxnSpPr/>
          <p:nvPr/>
        </p:nvCxnSpPr>
        <p:spPr>
          <a:xfrm flipH="1">
            <a:off x="3145872" y="5654180"/>
            <a:ext cx="4697834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47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454</TotalTime>
  <Words>2315</Words>
  <Application>Microsoft Office PowerPoint</Application>
  <PresentationFormat>Widescreen</PresentationFormat>
  <Paragraphs>245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Courier New</vt:lpstr>
      <vt:lpstr>Hasklig</vt:lpstr>
      <vt:lpstr>Rockwell</vt:lpstr>
      <vt:lpstr>Rockwell Condensed</vt:lpstr>
      <vt:lpstr>Wingdings</vt:lpstr>
      <vt:lpstr>Wood Type</vt:lpstr>
      <vt:lpstr>Sockets</vt:lpstr>
      <vt:lpstr>Sockets</vt:lpstr>
      <vt:lpstr>Programming Sockets allows us</vt:lpstr>
      <vt:lpstr>Some Ports</vt:lpstr>
      <vt:lpstr>If you want to connect to APIS use request</vt:lpstr>
      <vt:lpstr>Client side Socket</vt:lpstr>
      <vt:lpstr>Some things to NOte</vt:lpstr>
      <vt:lpstr>Simple Server Code</vt:lpstr>
      <vt:lpstr>An echo server</vt:lpstr>
      <vt:lpstr>Designing your protocol (or implementing one)</vt:lpstr>
      <vt:lpstr>Real protocol (HTTP)</vt:lpstr>
      <vt:lpstr>Some code (simple http server)</vt:lpstr>
      <vt:lpstr>The process header</vt:lpstr>
      <vt:lpstr>Multiple connections</vt:lpstr>
      <vt:lpstr>Server code</vt:lpstr>
      <vt:lpstr>Accept_wrapper</vt:lpstr>
      <vt:lpstr>Process request</vt:lpstr>
      <vt:lpstr>In the python tutorial folder there is a sample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</dc:title>
  <dc:creator>Andrew Beatty</dc:creator>
  <cp:lastModifiedBy>Andrew Beatty</cp:lastModifiedBy>
  <cp:revision>1</cp:revision>
  <dcterms:created xsi:type="dcterms:W3CDTF">2021-10-19T14:06:53Z</dcterms:created>
  <dcterms:modified xsi:type="dcterms:W3CDTF">2021-10-20T12:51:29Z</dcterms:modified>
</cp:coreProperties>
</file>