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4"/>
  </p:sldMasterIdLst>
  <p:sldIdLst>
    <p:sldId id="256" r:id="rId5"/>
    <p:sldId id="264" r:id="rId6"/>
    <p:sldId id="286" r:id="rId7"/>
    <p:sldId id="287" r:id="rId8"/>
    <p:sldId id="282" r:id="rId9"/>
    <p:sldId id="283" r:id="rId10"/>
    <p:sldId id="276" r:id="rId11"/>
    <p:sldId id="284" r:id="rId12"/>
    <p:sldId id="285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A7FFE8-CCE4-42EF-B306-074A2404CA28}" v="15" dt="2021-04-21T12:43:26.58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4" autoAdjust="0"/>
    <p:restoredTop sz="94660"/>
  </p:normalViewPr>
  <p:slideViewPr>
    <p:cSldViewPr snapToGrid="0">
      <p:cViewPr varScale="1">
        <p:scale>
          <a:sx n="65" d="100"/>
          <a:sy n="65" d="100"/>
        </p:scale>
        <p:origin x="24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w Beatty" userId="b3294954-d4b5-4a40-95d7-bd84a7c4023c" providerId="ADAL" clId="{35A7FFE8-CCE4-42EF-B306-074A2404CA28}"/>
    <pc:docChg chg="custSel addSld delSld modSld sldOrd">
      <pc:chgData name="Andrew Beatty" userId="b3294954-d4b5-4a40-95d7-bd84a7c4023c" providerId="ADAL" clId="{35A7FFE8-CCE4-42EF-B306-074A2404CA28}" dt="2021-04-21T12:43:32.783" v="2354" actId="478"/>
      <pc:docMkLst>
        <pc:docMk/>
      </pc:docMkLst>
      <pc:sldChg chg="addSp delSp modSp mod modTransition modAnim">
        <pc:chgData name="Andrew Beatty" userId="b3294954-d4b5-4a40-95d7-bd84a7c4023c" providerId="ADAL" clId="{35A7FFE8-CCE4-42EF-B306-074A2404CA28}" dt="2021-04-21T12:43:26.588" v="2353"/>
        <pc:sldMkLst>
          <pc:docMk/>
          <pc:sldMk cId="1857251170" sldId="256"/>
        </pc:sldMkLst>
        <pc:spChg chg="mod">
          <ac:chgData name="Andrew Beatty" userId="b3294954-d4b5-4a40-95d7-bd84a7c4023c" providerId="ADAL" clId="{35A7FFE8-CCE4-42EF-B306-074A2404CA28}" dt="2021-04-20T21:15:07.446" v="1503" actId="20577"/>
          <ac:spMkLst>
            <pc:docMk/>
            <pc:sldMk cId="1857251170" sldId="256"/>
            <ac:spMk id="2" creationId="{8C2EA1AF-CA38-405A-8AF5-D1B294E19B79}"/>
          </ac:spMkLst>
        </pc:spChg>
        <pc:picChg chg="add del mod">
          <ac:chgData name="Andrew Beatty" userId="b3294954-d4b5-4a40-95d7-bd84a7c4023c" providerId="ADAL" clId="{35A7FFE8-CCE4-42EF-B306-074A2404CA28}" dt="2021-04-21T12:43:26.588" v="2353"/>
          <ac:picMkLst>
            <pc:docMk/>
            <pc:sldMk cId="1857251170" sldId="256"/>
            <ac:picMk id="4" creationId="{82BC427B-6F68-4FF5-B8EA-8E36F35DE9C0}"/>
          </ac:picMkLst>
        </pc:picChg>
        <pc:picChg chg="del">
          <ac:chgData name="Andrew Beatty" userId="b3294954-d4b5-4a40-95d7-bd84a7c4023c" providerId="ADAL" clId="{35A7FFE8-CCE4-42EF-B306-074A2404CA28}" dt="2021-04-20T18:58:27.452" v="1489"/>
          <ac:picMkLst>
            <pc:docMk/>
            <pc:sldMk cId="1857251170" sldId="256"/>
            <ac:picMk id="5" creationId="{D74BA094-2F8B-4198-8BB6-B8A20D7937D1}"/>
          </ac:picMkLst>
        </pc:picChg>
      </pc:sldChg>
      <pc:sldChg chg="del">
        <pc:chgData name="Andrew Beatty" userId="b3294954-d4b5-4a40-95d7-bd84a7c4023c" providerId="ADAL" clId="{35A7FFE8-CCE4-42EF-B306-074A2404CA28}" dt="2021-04-20T18:52:39.961" v="1046" actId="47"/>
        <pc:sldMkLst>
          <pc:docMk/>
          <pc:sldMk cId="2349117897" sldId="260"/>
        </pc:sldMkLst>
      </pc:sldChg>
      <pc:sldChg chg="addSp delSp modSp mod modTransition modAnim">
        <pc:chgData name="Andrew Beatty" userId="b3294954-d4b5-4a40-95d7-bd84a7c4023c" providerId="ADAL" clId="{35A7FFE8-CCE4-42EF-B306-074A2404CA28}" dt="2021-04-21T12:43:26.588" v="2353"/>
        <pc:sldMkLst>
          <pc:docMk/>
          <pc:sldMk cId="4219233715" sldId="264"/>
        </pc:sldMkLst>
        <pc:spChg chg="mod">
          <ac:chgData name="Andrew Beatty" userId="b3294954-d4b5-4a40-95d7-bd84a7c4023c" providerId="ADAL" clId="{35A7FFE8-CCE4-42EF-B306-074A2404CA28}" dt="2021-04-21T11:09:55.271" v="2243" actId="20577"/>
          <ac:spMkLst>
            <pc:docMk/>
            <pc:sldMk cId="4219233715" sldId="264"/>
            <ac:spMk id="2" creationId="{3BDB514A-EE18-428D-AC2E-F6DF985D7363}"/>
          </ac:spMkLst>
        </pc:spChg>
        <pc:spChg chg="mod">
          <ac:chgData name="Andrew Beatty" userId="b3294954-d4b5-4a40-95d7-bd84a7c4023c" providerId="ADAL" clId="{35A7FFE8-CCE4-42EF-B306-074A2404CA28}" dt="2021-04-21T11:10:05.249" v="2246" actId="20577"/>
          <ac:spMkLst>
            <pc:docMk/>
            <pc:sldMk cId="4219233715" sldId="264"/>
            <ac:spMk id="3" creationId="{4C1F8E1D-EB73-4776-8252-F64BD0F50400}"/>
          </ac:spMkLst>
        </pc:spChg>
        <pc:picChg chg="add del mod">
          <ac:chgData name="Andrew Beatty" userId="b3294954-d4b5-4a40-95d7-bd84a7c4023c" providerId="ADAL" clId="{35A7FFE8-CCE4-42EF-B306-074A2404CA28}" dt="2021-04-21T12:43:26.588" v="2353"/>
          <ac:picMkLst>
            <pc:docMk/>
            <pc:sldMk cId="4219233715" sldId="264"/>
            <ac:picMk id="6" creationId="{25AAE05D-B343-418C-BD15-F663AF9A2C69}"/>
          </ac:picMkLst>
        </pc:picChg>
        <pc:picChg chg="del">
          <ac:chgData name="Andrew Beatty" userId="b3294954-d4b5-4a40-95d7-bd84a7c4023c" providerId="ADAL" clId="{35A7FFE8-CCE4-42EF-B306-074A2404CA28}" dt="2021-04-20T18:58:27.452" v="1489"/>
          <ac:picMkLst>
            <pc:docMk/>
            <pc:sldMk cId="4219233715" sldId="264"/>
            <ac:picMk id="6" creationId="{D0881276-D5D1-4BA3-A8DA-9DFA59CFBE53}"/>
          </ac:picMkLst>
        </pc:picChg>
      </pc:sldChg>
      <pc:sldChg chg="del">
        <pc:chgData name="Andrew Beatty" userId="b3294954-d4b5-4a40-95d7-bd84a7c4023c" providerId="ADAL" clId="{35A7FFE8-CCE4-42EF-B306-074A2404CA28}" dt="2021-04-20T18:52:40.730" v="1047" actId="47"/>
        <pc:sldMkLst>
          <pc:docMk/>
          <pc:sldMk cId="1259797310" sldId="265"/>
        </pc:sldMkLst>
      </pc:sldChg>
      <pc:sldChg chg="addSp delSp modSp mod modTransition modAnim">
        <pc:chgData name="Andrew Beatty" userId="b3294954-d4b5-4a40-95d7-bd84a7c4023c" providerId="ADAL" clId="{35A7FFE8-CCE4-42EF-B306-074A2404CA28}" dt="2021-04-21T12:43:26.588" v="2353"/>
        <pc:sldMkLst>
          <pc:docMk/>
          <pc:sldMk cId="1096342370" sldId="268"/>
        </pc:sldMkLst>
        <pc:spChg chg="mod">
          <ac:chgData name="Andrew Beatty" userId="b3294954-d4b5-4a40-95d7-bd84a7c4023c" providerId="ADAL" clId="{35A7FFE8-CCE4-42EF-B306-074A2404CA28}" dt="2021-04-20T18:58:12.002" v="1487" actId="20577"/>
          <ac:spMkLst>
            <pc:docMk/>
            <pc:sldMk cId="1096342370" sldId="268"/>
            <ac:spMk id="2" creationId="{9B0CD061-881E-41A8-9B01-DE0C18181D5A}"/>
          </ac:spMkLst>
        </pc:spChg>
        <pc:picChg chg="add del mod">
          <ac:chgData name="Andrew Beatty" userId="b3294954-d4b5-4a40-95d7-bd84a7c4023c" providerId="ADAL" clId="{35A7FFE8-CCE4-42EF-B306-074A2404CA28}" dt="2021-04-21T12:43:26.588" v="2353"/>
          <ac:picMkLst>
            <pc:docMk/>
            <pc:sldMk cId="1096342370" sldId="268"/>
            <ac:picMk id="3" creationId="{0F61B344-735A-4952-913F-1FDECF621106}"/>
          </ac:picMkLst>
        </pc:picChg>
        <pc:picChg chg="del">
          <ac:chgData name="Andrew Beatty" userId="b3294954-d4b5-4a40-95d7-bd84a7c4023c" providerId="ADAL" clId="{35A7FFE8-CCE4-42EF-B306-074A2404CA28}" dt="2021-04-20T18:58:27.452" v="1489"/>
          <ac:picMkLst>
            <pc:docMk/>
            <pc:sldMk cId="1096342370" sldId="268"/>
            <ac:picMk id="3" creationId="{E2FB198E-6F15-444C-B3BC-2DAA08F3C3A0}"/>
          </ac:picMkLst>
        </pc:picChg>
      </pc:sldChg>
      <pc:sldChg chg="addSp delSp modSp mod modTransition modAnim">
        <pc:chgData name="Andrew Beatty" userId="b3294954-d4b5-4a40-95d7-bd84a7c4023c" providerId="ADAL" clId="{35A7FFE8-CCE4-42EF-B306-074A2404CA28}" dt="2021-04-21T12:43:26.588" v="2353"/>
        <pc:sldMkLst>
          <pc:docMk/>
          <pc:sldMk cId="2761076171" sldId="276"/>
        </pc:sldMkLst>
        <pc:spChg chg="mod">
          <ac:chgData name="Andrew Beatty" userId="b3294954-d4b5-4a40-95d7-bd84a7c4023c" providerId="ADAL" clId="{35A7FFE8-CCE4-42EF-B306-074A2404CA28}" dt="2021-04-20T18:52:27.515" v="1045" actId="20577"/>
          <ac:spMkLst>
            <pc:docMk/>
            <pc:sldMk cId="2761076171" sldId="276"/>
            <ac:spMk id="8" creationId="{44A9C817-3FD9-452F-B0F4-B53729CCD8EB}"/>
          </ac:spMkLst>
        </pc:spChg>
        <pc:picChg chg="add del mod">
          <ac:chgData name="Andrew Beatty" userId="b3294954-d4b5-4a40-95d7-bd84a7c4023c" providerId="ADAL" clId="{35A7FFE8-CCE4-42EF-B306-074A2404CA28}" dt="2021-04-21T12:43:26.588" v="2353"/>
          <ac:picMkLst>
            <pc:docMk/>
            <pc:sldMk cId="2761076171" sldId="276"/>
            <ac:picMk id="10" creationId="{1957D318-B5DB-4071-8D93-046B5FD7A359}"/>
          </ac:picMkLst>
        </pc:picChg>
        <pc:picChg chg="del">
          <ac:chgData name="Andrew Beatty" userId="b3294954-d4b5-4a40-95d7-bd84a7c4023c" providerId="ADAL" clId="{35A7FFE8-CCE4-42EF-B306-074A2404CA28}" dt="2021-04-20T18:58:27.452" v="1489"/>
          <ac:picMkLst>
            <pc:docMk/>
            <pc:sldMk cId="2761076171" sldId="276"/>
            <ac:picMk id="25" creationId="{17B22701-4294-4818-861C-193C16C6178A}"/>
          </ac:picMkLst>
        </pc:picChg>
      </pc:sldChg>
      <pc:sldChg chg="del">
        <pc:chgData name="Andrew Beatty" userId="b3294954-d4b5-4a40-95d7-bd84a7c4023c" providerId="ADAL" clId="{35A7FFE8-CCE4-42EF-B306-074A2404CA28}" dt="2021-04-20T18:51:50.483" v="991" actId="47"/>
        <pc:sldMkLst>
          <pc:docMk/>
          <pc:sldMk cId="3619921417" sldId="277"/>
        </pc:sldMkLst>
      </pc:sldChg>
      <pc:sldChg chg="del">
        <pc:chgData name="Andrew Beatty" userId="b3294954-d4b5-4a40-95d7-bd84a7c4023c" providerId="ADAL" clId="{35A7FFE8-CCE4-42EF-B306-074A2404CA28}" dt="2021-04-20T18:51:51.907" v="992" actId="47"/>
        <pc:sldMkLst>
          <pc:docMk/>
          <pc:sldMk cId="2392155136" sldId="278"/>
        </pc:sldMkLst>
      </pc:sldChg>
      <pc:sldChg chg="del">
        <pc:chgData name="Andrew Beatty" userId="b3294954-d4b5-4a40-95d7-bd84a7c4023c" providerId="ADAL" clId="{35A7FFE8-CCE4-42EF-B306-074A2404CA28}" dt="2021-04-20T18:52:44.531" v="1048" actId="47"/>
        <pc:sldMkLst>
          <pc:docMk/>
          <pc:sldMk cId="3901226357" sldId="279"/>
        </pc:sldMkLst>
      </pc:sldChg>
      <pc:sldChg chg="del">
        <pc:chgData name="Andrew Beatty" userId="b3294954-d4b5-4a40-95d7-bd84a7c4023c" providerId="ADAL" clId="{35A7FFE8-CCE4-42EF-B306-074A2404CA28}" dt="2021-04-20T18:52:57.825" v="1049" actId="47"/>
        <pc:sldMkLst>
          <pc:docMk/>
          <pc:sldMk cId="296050228" sldId="280"/>
        </pc:sldMkLst>
      </pc:sldChg>
      <pc:sldChg chg="del">
        <pc:chgData name="Andrew Beatty" userId="b3294954-d4b5-4a40-95d7-bd84a7c4023c" providerId="ADAL" clId="{35A7FFE8-CCE4-42EF-B306-074A2404CA28}" dt="2021-04-20T18:52:59.158" v="1050" actId="47"/>
        <pc:sldMkLst>
          <pc:docMk/>
          <pc:sldMk cId="4289081579" sldId="281"/>
        </pc:sldMkLst>
      </pc:sldChg>
      <pc:sldChg chg="addSp delSp modSp new mod modTransition modAnim">
        <pc:chgData name="Andrew Beatty" userId="b3294954-d4b5-4a40-95d7-bd84a7c4023c" providerId="ADAL" clId="{35A7FFE8-CCE4-42EF-B306-074A2404CA28}" dt="2021-04-21T12:43:26.588" v="2353"/>
        <pc:sldMkLst>
          <pc:docMk/>
          <pc:sldMk cId="2050769990" sldId="282"/>
        </pc:sldMkLst>
        <pc:spChg chg="del">
          <ac:chgData name="Andrew Beatty" userId="b3294954-d4b5-4a40-95d7-bd84a7c4023c" providerId="ADAL" clId="{35A7FFE8-CCE4-42EF-B306-074A2404CA28}" dt="2021-04-20T18:47:46.991" v="757" actId="478"/>
          <ac:spMkLst>
            <pc:docMk/>
            <pc:sldMk cId="2050769990" sldId="282"/>
            <ac:spMk id="2" creationId="{E86E7E31-D242-43F3-9DE1-524F40931F9E}"/>
          </ac:spMkLst>
        </pc:spChg>
        <pc:spChg chg="del">
          <ac:chgData name="Andrew Beatty" userId="b3294954-d4b5-4a40-95d7-bd84a7c4023c" providerId="ADAL" clId="{35A7FFE8-CCE4-42EF-B306-074A2404CA28}" dt="2021-04-20T18:47:48.824" v="758" actId="478"/>
          <ac:spMkLst>
            <pc:docMk/>
            <pc:sldMk cId="2050769990" sldId="282"/>
            <ac:spMk id="3" creationId="{DBE93536-E889-401F-8855-77233F92788C}"/>
          </ac:spMkLst>
        </pc:spChg>
        <pc:picChg chg="add del mod">
          <ac:chgData name="Andrew Beatty" userId="b3294954-d4b5-4a40-95d7-bd84a7c4023c" providerId="ADAL" clId="{35A7FFE8-CCE4-42EF-B306-074A2404CA28}" dt="2021-04-21T12:43:26.588" v="2353"/>
          <ac:picMkLst>
            <pc:docMk/>
            <pc:sldMk cId="2050769990" sldId="282"/>
            <ac:picMk id="2" creationId="{550F224F-EFF6-41F9-B3F2-4BE94929A105}"/>
          </ac:picMkLst>
        </pc:picChg>
        <pc:picChg chg="add mod">
          <ac:chgData name="Andrew Beatty" userId="b3294954-d4b5-4a40-95d7-bd84a7c4023c" providerId="ADAL" clId="{35A7FFE8-CCE4-42EF-B306-074A2404CA28}" dt="2021-04-20T18:48:53.337" v="763" actId="14100"/>
          <ac:picMkLst>
            <pc:docMk/>
            <pc:sldMk cId="2050769990" sldId="282"/>
            <ac:picMk id="5" creationId="{83D895D4-F0C4-4DBE-B51E-A118748BA824}"/>
          </ac:picMkLst>
        </pc:picChg>
      </pc:sldChg>
      <pc:sldChg chg="addSp delSp modSp new mod ord modTransition modAnim">
        <pc:chgData name="Andrew Beatty" userId="b3294954-d4b5-4a40-95d7-bd84a7c4023c" providerId="ADAL" clId="{35A7FFE8-CCE4-42EF-B306-074A2404CA28}" dt="2021-04-21T12:43:26.588" v="2353"/>
        <pc:sldMkLst>
          <pc:docMk/>
          <pc:sldMk cId="1471460661" sldId="283"/>
        </pc:sldMkLst>
        <pc:spChg chg="mod">
          <ac:chgData name="Andrew Beatty" userId="b3294954-d4b5-4a40-95d7-bd84a7c4023c" providerId="ADAL" clId="{35A7FFE8-CCE4-42EF-B306-074A2404CA28}" dt="2021-04-20T18:50:14.617" v="871" actId="20577"/>
          <ac:spMkLst>
            <pc:docMk/>
            <pc:sldMk cId="1471460661" sldId="283"/>
            <ac:spMk id="2" creationId="{35BE440E-38B0-4FEB-948F-7029D7F7D46B}"/>
          </ac:spMkLst>
        </pc:spChg>
        <pc:spChg chg="mod">
          <ac:chgData name="Andrew Beatty" userId="b3294954-d4b5-4a40-95d7-bd84a7c4023c" providerId="ADAL" clId="{35A7FFE8-CCE4-42EF-B306-074A2404CA28}" dt="2021-04-21T11:11:38.845" v="2336" actId="20577"/>
          <ac:spMkLst>
            <pc:docMk/>
            <pc:sldMk cId="1471460661" sldId="283"/>
            <ac:spMk id="3" creationId="{2ECE2B12-D365-4717-B3AC-7D3463F66633}"/>
          </ac:spMkLst>
        </pc:spChg>
        <pc:picChg chg="add del mod">
          <ac:chgData name="Andrew Beatty" userId="b3294954-d4b5-4a40-95d7-bd84a7c4023c" providerId="ADAL" clId="{35A7FFE8-CCE4-42EF-B306-074A2404CA28}" dt="2021-04-21T12:43:26.588" v="2353"/>
          <ac:picMkLst>
            <pc:docMk/>
            <pc:sldMk cId="1471460661" sldId="283"/>
            <ac:picMk id="4" creationId="{4ED62359-C5B1-45FA-8647-4293DA9425A1}"/>
          </ac:picMkLst>
        </pc:picChg>
      </pc:sldChg>
      <pc:sldChg chg="addSp delSp modSp new mod ord modTransition modAnim">
        <pc:chgData name="Andrew Beatty" userId="b3294954-d4b5-4a40-95d7-bd84a7c4023c" providerId="ADAL" clId="{35A7FFE8-CCE4-42EF-B306-074A2404CA28}" dt="2021-04-21T12:43:26.588" v="2353"/>
        <pc:sldMkLst>
          <pc:docMk/>
          <pc:sldMk cId="3879810197" sldId="284"/>
        </pc:sldMkLst>
        <pc:spChg chg="mod">
          <ac:chgData name="Andrew Beatty" userId="b3294954-d4b5-4a40-95d7-bd84a7c4023c" providerId="ADAL" clId="{35A7FFE8-CCE4-42EF-B306-074A2404CA28}" dt="2021-04-20T21:15:58.357" v="1512" actId="1076"/>
          <ac:spMkLst>
            <pc:docMk/>
            <pc:sldMk cId="3879810197" sldId="284"/>
            <ac:spMk id="2" creationId="{7F7371F2-D4FA-4396-9853-218ADDBFD4A2}"/>
          </ac:spMkLst>
        </pc:spChg>
        <pc:spChg chg="add mod">
          <ac:chgData name="Andrew Beatty" userId="b3294954-d4b5-4a40-95d7-bd84a7c4023c" providerId="ADAL" clId="{35A7FFE8-CCE4-42EF-B306-074A2404CA28}" dt="2021-04-20T21:16:44.833" v="1593" actId="20577"/>
          <ac:spMkLst>
            <pc:docMk/>
            <pc:sldMk cId="3879810197" sldId="284"/>
            <ac:spMk id="3" creationId="{EED5F48C-B55F-44FB-9CAF-27E80CD87BA1}"/>
          </ac:spMkLst>
        </pc:spChg>
        <pc:picChg chg="add del mod">
          <ac:chgData name="Andrew Beatty" userId="b3294954-d4b5-4a40-95d7-bd84a7c4023c" providerId="ADAL" clId="{35A7FFE8-CCE4-42EF-B306-074A2404CA28}" dt="2021-04-21T12:43:26.588" v="2353"/>
          <ac:picMkLst>
            <pc:docMk/>
            <pc:sldMk cId="3879810197" sldId="284"/>
            <ac:picMk id="4" creationId="{CFA6A259-A6FA-4345-8780-C1B8205FE7A5}"/>
          </ac:picMkLst>
        </pc:picChg>
      </pc:sldChg>
      <pc:sldChg chg="addSp delSp modSp new mod modTransition delAnim modAnim">
        <pc:chgData name="Andrew Beatty" userId="b3294954-d4b5-4a40-95d7-bd84a7c4023c" providerId="ADAL" clId="{35A7FFE8-CCE4-42EF-B306-074A2404CA28}" dt="2021-04-21T12:43:32.783" v="2354" actId="478"/>
        <pc:sldMkLst>
          <pc:docMk/>
          <pc:sldMk cId="4205919268" sldId="285"/>
        </pc:sldMkLst>
        <pc:spChg chg="del">
          <ac:chgData name="Andrew Beatty" userId="b3294954-d4b5-4a40-95d7-bd84a7c4023c" providerId="ADAL" clId="{35A7FFE8-CCE4-42EF-B306-074A2404CA28}" dt="2021-04-20T18:58:02.797" v="1480" actId="478"/>
          <ac:spMkLst>
            <pc:docMk/>
            <pc:sldMk cId="4205919268" sldId="285"/>
            <ac:spMk id="2" creationId="{F93168BA-BB7F-4508-9205-224FE45538B6}"/>
          </ac:spMkLst>
        </pc:spChg>
        <pc:picChg chg="add del mod">
          <ac:chgData name="Andrew Beatty" userId="b3294954-d4b5-4a40-95d7-bd84a7c4023c" providerId="ADAL" clId="{35A7FFE8-CCE4-42EF-B306-074A2404CA28}" dt="2021-04-21T12:43:32.783" v="2354" actId="478"/>
          <ac:picMkLst>
            <pc:docMk/>
            <pc:sldMk cId="4205919268" sldId="285"/>
            <ac:picMk id="2" creationId="{FE9E153E-F865-4BD4-BFD0-EF9640FA4BDD}"/>
          </ac:picMkLst>
        </pc:picChg>
      </pc:sldChg>
      <pc:sldChg chg="addSp delSp modSp new mod ord modTransition modAnim">
        <pc:chgData name="Andrew Beatty" userId="b3294954-d4b5-4a40-95d7-bd84a7c4023c" providerId="ADAL" clId="{35A7FFE8-CCE4-42EF-B306-074A2404CA28}" dt="2021-04-21T12:43:26.588" v="2353"/>
        <pc:sldMkLst>
          <pc:docMk/>
          <pc:sldMk cId="257109592" sldId="286"/>
        </pc:sldMkLst>
        <pc:picChg chg="add mod">
          <ac:chgData name="Andrew Beatty" userId="b3294954-d4b5-4a40-95d7-bd84a7c4023c" providerId="ADAL" clId="{35A7FFE8-CCE4-42EF-B306-074A2404CA28}" dt="2021-04-21T11:26:20.779" v="2340" actId="14100"/>
          <ac:picMkLst>
            <pc:docMk/>
            <pc:sldMk cId="257109592" sldId="286"/>
            <ac:picMk id="2" creationId="{BE537940-50CD-4A8B-94B1-7951902F2ECE}"/>
          </ac:picMkLst>
        </pc:picChg>
        <pc:picChg chg="add del mod">
          <ac:chgData name="Andrew Beatty" userId="b3294954-d4b5-4a40-95d7-bd84a7c4023c" providerId="ADAL" clId="{35A7FFE8-CCE4-42EF-B306-074A2404CA28}" dt="2021-04-21T12:43:26.588" v="2353"/>
          <ac:picMkLst>
            <pc:docMk/>
            <pc:sldMk cId="257109592" sldId="286"/>
            <ac:picMk id="3" creationId="{92915800-AA4F-4D86-8584-C1E07E5E41FB}"/>
          </ac:picMkLst>
        </pc:picChg>
      </pc:sldChg>
      <pc:sldChg chg="addSp delSp modSp new mod modTransition modAnim">
        <pc:chgData name="Andrew Beatty" userId="b3294954-d4b5-4a40-95d7-bd84a7c4023c" providerId="ADAL" clId="{35A7FFE8-CCE4-42EF-B306-074A2404CA28}" dt="2021-04-21T12:43:26.588" v="2353"/>
        <pc:sldMkLst>
          <pc:docMk/>
          <pc:sldMk cId="604035011" sldId="287"/>
        </pc:sldMkLst>
        <pc:picChg chg="add mod">
          <ac:chgData name="Andrew Beatty" userId="b3294954-d4b5-4a40-95d7-bd84a7c4023c" providerId="ADAL" clId="{35A7FFE8-CCE4-42EF-B306-074A2404CA28}" dt="2021-04-21T11:26:41.024" v="2345" actId="14100"/>
          <ac:picMkLst>
            <pc:docMk/>
            <pc:sldMk cId="604035011" sldId="287"/>
            <ac:picMk id="2" creationId="{66A02F99-C013-4666-A520-61D3995EE177}"/>
          </ac:picMkLst>
        </pc:picChg>
        <pc:picChg chg="add del mod">
          <ac:chgData name="Andrew Beatty" userId="b3294954-d4b5-4a40-95d7-bd84a7c4023c" providerId="ADAL" clId="{35A7FFE8-CCE4-42EF-B306-074A2404CA28}" dt="2021-04-21T12:43:26.588" v="2353"/>
          <ac:picMkLst>
            <pc:docMk/>
            <pc:sldMk cId="604035011" sldId="287"/>
            <ac:picMk id="3" creationId="{79425E68-C25A-4673-9673-CD255C7AD89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4/21/2021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4/21/2021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4/21/2021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4/21/2021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4/21/2021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4/21/2021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4/21/2021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4/21/2021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4/21/2021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4/21/2021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4/21/2021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4/21/2021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ndrew.Beatty@gmit.i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EA1AF-CA38-405A-8AF5-D1B294E19B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8000" dirty="0"/>
              <a:t>APIs 2 Authentication</a:t>
            </a:r>
            <a:endParaRPr lang="en-IE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AD773-E8E4-4EB2-8065-976FF11ACE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E" dirty="0"/>
              <a:t>Andrew Beatty</a:t>
            </a:r>
          </a:p>
          <a:p>
            <a:r>
              <a:rPr lang="en-IE" dirty="0">
                <a:hlinkClick r:id="rId2"/>
              </a:rPr>
              <a:t>Andrew.Beatty@gmit.ie</a:t>
            </a:r>
            <a:endParaRPr lang="en-IE" dirty="0"/>
          </a:p>
          <a:p>
            <a:r>
              <a:rPr lang="en-IE" dirty="0"/>
              <a:t>Programming for Cybersecurity</a:t>
            </a:r>
          </a:p>
        </p:txBody>
      </p:sp>
    </p:spTree>
    <p:extLst>
      <p:ext uri="{BB962C8B-B14F-4D97-AF65-F5344CB8AC3E}">
        <p14:creationId xmlns:p14="http://schemas.microsoft.com/office/powerpoint/2010/main" val="1857251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CD061-881E-41A8-9B01-DE0C18181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488361"/>
            <a:ext cx="10058400" cy="1609344"/>
          </a:xfrm>
        </p:spPr>
        <p:txBody>
          <a:bodyPr/>
          <a:lstStyle/>
          <a:p>
            <a:pPr algn="ctr"/>
            <a:r>
              <a:rPr lang="en-IE" dirty="0"/>
              <a:t>Stretch</a:t>
            </a:r>
          </a:p>
        </p:txBody>
      </p:sp>
    </p:spTree>
    <p:extLst>
      <p:ext uri="{BB962C8B-B14F-4D97-AF65-F5344CB8AC3E}">
        <p14:creationId xmlns:p14="http://schemas.microsoft.com/office/powerpoint/2010/main" val="1096342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B514A-EE18-428D-AC2E-F6DF985D7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7" y="259081"/>
            <a:ext cx="9875244" cy="1609344"/>
          </a:xfrm>
        </p:spPr>
        <p:txBody>
          <a:bodyPr>
            <a:normAutofit/>
          </a:bodyPr>
          <a:lstStyle/>
          <a:p>
            <a:r>
              <a:rPr lang="en-IE" dirty="0"/>
              <a:t>Authentication (why OAUTH2)</a:t>
            </a:r>
            <a:endParaRPr lang="en-IE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1F8E1D-EB73-4776-8252-F64BD0F504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7" y="1524000"/>
            <a:ext cx="10322053" cy="507491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Some use-cases:</a:t>
            </a:r>
          </a:p>
          <a:p>
            <a:r>
              <a:rPr lang="en-GB" dirty="0"/>
              <a:t>It is your resource, (</a:t>
            </a:r>
            <a:r>
              <a:rPr lang="en-GB" dirty="0" err="1"/>
              <a:t>eg</a:t>
            </a:r>
            <a:r>
              <a:rPr lang="en-GB" dirty="0"/>
              <a:t> Gmail account) and you are accessing it from some server</a:t>
            </a:r>
          </a:p>
          <a:p>
            <a:pPr lvl="1"/>
            <a:r>
              <a:rPr lang="en-GB" dirty="0"/>
              <a:t>In this case you don’t mind your code having a permanent (semi) key that will tell the resource that the program has authority.</a:t>
            </a:r>
          </a:p>
          <a:p>
            <a:pPr lvl="1"/>
            <a:r>
              <a:rPr lang="en-GB" dirty="0"/>
              <a:t>This can be called an API key or access token</a:t>
            </a:r>
          </a:p>
          <a:p>
            <a:r>
              <a:rPr lang="en-GB" dirty="0"/>
              <a:t>It is your resource, but the program is being run from a website (</a:t>
            </a:r>
            <a:r>
              <a:rPr lang="en-GB" dirty="0" err="1"/>
              <a:t>Javascript</a:t>
            </a:r>
            <a:r>
              <a:rPr lang="en-GB" dirty="0"/>
              <a:t>)</a:t>
            </a:r>
          </a:p>
          <a:p>
            <a:pPr lvl="1"/>
            <a:r>
              <a:rPr lang="en-GB" dirty="0"/>
              <a:t>You do not want the identifier to be permanent, so you use an permanent key on a server to generate a temporary access token and pass this to the website.</a:t>
            </a:r>
          </a:p>
          <a:p>
            <a:r>
              <a:rPr lang="en-GB" dirty="0"/>
              <a:t>Your code is going to be run by someone else, who trusts you:</a:t>
            </a:r>
          </a:p>
          <a:p>
            <a:pPr lvl="1"/>
            <a:r>
              <a:rPr lang="en-GB" dirty="0"/>
              <a:t>Your program gets the user name and password from the user, log into the resource and get an access token.</a:t>
            </a:r>
          </a:p>
          <a:p>
            <a:r>
              <a:rPr lang="en-GB" dirty="0"/>
              <a:t>Your code is going to be run by someone else, who does not trust you:</a:t>
            </a:r>
          </a:p>
          <a:p>
            <a:pPr lvl="1"/>
            <a:r>
              <a:rPr lang="en-GB" dirty="0"/>
              <a:t>Your program redirects the user to the resource, </a:t>
            </a:r>
          </a:p>
          <a:p>
            <a:pPr lvl="1"/>
            <a:r>
              <a:rPr lang="en-GB" dirty="0"/>
              <a:t>they log onto the resource </a:t>
            </a:r>
          </a:p>
          <a:p>
            <a:pPr lvl="1"/>
            <a:r>
              <a:rPr lang="en-GB" dirty="0"/>
              <a:t>and the resource calls a webhook, with an access token that your program can use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IE" dirty="0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E1210740-F490-4756-8E2E-EA9F139165B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1436255" cy="1436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E"/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89983836-CD90-4AA8-AEF7-C0288382708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872836" cy="872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19233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E537940-50CD-4A8B-94B1-7951902F2E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050" y="-14996"/>
            <a:ext cx="10950010" cy="6737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09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6A02F99-C013-4666-A520-61D3995EE1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7906" y="0"/>
            <a:ext cx="9278284" cy="668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035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83D895D4-F0C4-4DBE-B51E-A118748BA8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9760" y="275906"/>
            <a:ext cx="7947000" cy="5957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769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E440E-38B0-4FEB-948F-7029D7F7D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In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CE2B12-D365-4717-B3AC-7D3463F666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Get the </a:t>
            </a:r>
            <a:r>
              <a:rPr lang="en-IE" dirty="0" err="1"/>
              <a:t>api</a:t>
            </a:r>
            <a:r>
              <a:rPr lang="en-IE" dirty="0"/>
              <a:t> key/ token</a:t>
            </a:r>
          </a:p>
          <a:p>
            <a:r>
              <a:rPr lang="en-IE" dirty="0"/>
              <a:t>Do not store the key in a file that is going to uploaded to </a:t>
            </a:r>
            <a:r>
              <a:rPr lang="en-IE" dirty="0" err="1"/>
              <a:t>github</a:t>
            </a:r>
            <a:endParaRPr lang="en-IE" dirty="0"/>
          </a:p>
          <a:p>
            <a:r>
              <a:rPr lang="en-IE" dirty="0"/>
              <a:t>Include it into our headers (or pass to client module)</a:t>
            </a:r>
          </a:p>
          <a:p>
            <a:r>
              <a:rPr lang="en-IE" dirty="0"/>
              <a:t>Banks can be a bit more convoluted</a:t>
            </a:r>
          </a:p>
        </p:txBody>
      </p:sp>
    </p:spTree>
    <p:extLst>
      <p:ext uri="{BB962C8B-B14F-4D97-AF65-F5344CB8AC3E}">
        <p14:creationId xmlns:p14="http://schemas.microsoft.com/office/powerpoint/2010/main" val="1471460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4D12224-0371-4E0F-B2FD-12D425AEF597}"/>
              </a:ext>
            </a:extLst>
          </p:cNvPr>
          <p:cNvSpPr/>
          <p:nvPr/>
        </p:nvSpPr>
        <p:spPr>
          <a:xfrm>
            <a:off x="1063752" y="2284061"/>
            <a:ext cx="2964873" cy="38102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" name="Cloud 2">
            <a:extLst>
              <a:ext uri="{FF2B5EF4-FFF2-40B4-BE49-F238E27FC236}">
                <a16:creationId xmlns:a16="http://schemas.microsoft.com/office/drawing/2014/main" id="{034889C1-03EB-4C0F-9FB4-5027FACAFCF0}"/>
              </a:ext>
            </a:extLst>
          </p:cNvPr>
          <p:cNvSpPr/>
          <p:nvPr/>
        </p:nvSpPr>
        <p:spPr>
          <a:xfrm>
            <a:off x="4830663" y="2173225"/>
            <a:ext cx="2036620" cy="4128654"/>
          </a:xfrm>
          <a:prstGeom prst="cloud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1E0E93A-7EC5-4492-869F-B1674663B13E}"/>
              </a:ext>
            </a:extLst>
          </p:cNvPr>
          <p:cNvSpPr/>
          <p:nvPr/>
        </p:nvSpPr>
        <p:spPr>
          <a:xfrm>
            <a:off x="7887877" y="2173225"/>
            <a:ext cx="2964873" cy="420014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17206CC3-8997-4254-BB55-60612CF49D76}"/>
              </a:ext>
            </a:extLst>
          </p:cNvPr>
          <p:cNvSpPr/>
          <p:nvPr/>
        </p:nvSpPr>
        <p:spPr>
          <a:xfrm>
            <a:off x="3933165" y="1814945"/>
            <a:ext cx="4355047" cy="2949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6" name="Arrow: Left 5">
            <a:extLst>
              <a:ext uri="{FF2B5EF4-FFF2-40B4-BE49-F238E27FC236}">
                <a16:creationId xmlns:a16="http://schemas.microsoft.com/office/drawing/2014/main" id="{72389F56-F508-4071-84B4-2CB2604FC232}"/>
              </a:ext>
            </a:extLst>
          </p:cNvPr>
          <p:cNvSpPr/>
          <p:nvPr/>
        </p:nvSpPr>
        <p:spPr>
          <a:xfrm>
            <a:off x="3903934" y="4139289"/>
            <a:ext cx="4384278" cy="258143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278D73-E4A5-4C83-B17C-18839CBABB56}"/>
              </a:ext>
            </a:extLst>
          </p:cNvPr>
          <p:cNvSpPr txBox="1"/>
          <p:nvPr/>
        </p:nvSpPr>
        <p:spPr>
          <a:xfrm>
            <a:off x="5295624" y="4138004"/>
            <a:ext cx="1111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network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A9C817-3FD9-452F-B0F4-B53729CCD8EB}"/>
              </a:ext>
            </a:extLst>
          </p:cNvPr>
          <p:cNvSpPr txBox="1"/>
          <p:nvPr/>
        </p:nvSpPr>
        <p:spPr>
          <a:xfrm>
            <a:off x="4603812" y="2686295"/>
            <a:ext cx="3058660" cy="1200329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IE" dirty="0"/>
              <a:t>PUT /books/123</a:t>
            </a:r>
          </a:p>
          <a:p>
            <a:r>
              <a:rPr lang="en-IE" dirty="0"/>
              <a:t>Authorization: </a:t>
            </a:r>
            <a:r>
              <a:rPr lang="en-IE" dirty="0" err="1"/>
              <a:t>keyhere</a:t>
            </a:r>
            <a:endParaRPr lang="en-IE" dirty="0"/>
          </a:p>
          <a:p>
            <a:r>
              <a:rPr lang="en-IE" dirty="0"/>
              <a:t>Content: {“id”:123, </a:t>
            </a:r>
          </a:p>
          <a:p>
            <a:r>
              <a:rPr lang="en-IE" dirty="0"/>
              <a:t>“</a:t>
            </a:r>
            <a:r>
              <a:rPr lang="en-IE" dirty="0" err="1"/>
              <a:t>title”:”order</a:t>
            </a:r>
            <a:r>
              <a:rPr lang="en-IE" dirty="0"/>
              <a:t> of phoenix” 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1E9905-B770-4833-B998-28B360D1F418}"/>
              </a:ext>
            </a:extLst>
          </p:cNvPr>
          <p:cNvSpPr txBox="1"/>
          <p:nvPr/>
        </p:nvSpPr>
        <p:spPr>
          <a:xfrm>
            <a:off x="8814609" y="2284061"/>
            <a:ext cx="1111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Server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E95073-71FA-44A4-93A2-04FDA85ACCC7}"/>
              </a:ext>
            </a:extLst>
          </p:cNvPr>
          <p:cNvSpPr txBox="1"/>
          <p:nvPr/>
        </p:nvSpPr>
        <p:spPr>
          <a:xfrm>
            <a:off x="1091607" y="2362676"/>
            <a:ext cx="11114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Client Machine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0A352E-1A4C-47AB-9985-9F7782DE141C}"/>
              </a:ext>
            </a:extLst>
          </p:cNvPr>
          <p:cNvSpPr/>
          <p:nvPr/>
        </p:nvSpPr>
        <p:spPr>
          <a:xfrm>
            <a:off x="2667146" y="2782824"/>
            <a:ext cx="1236787" cy="278476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D109078-0E98-4AA0-B1C0-13FE2DBAE83C}"/>
              </a:ext>
            </a:extLst>
          </p:cNvPr>
          <p:cNvSpPr txBox="1"/>
          <p:nvPr/>
        </p:nvSpPr>
        <p:spPr>
          <a:xfrm>
            <a:off x="2686711" y="3021281"/>
            <a:ext cx="135995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Client side module</a:t>
            </a:r>
          </a:p>
          <a:p>
            <a:endParaRPr lang="en-IE" dirty="0"/>
          </a:p>
          <a:p>
            <a:r>
              <a:rPr lang="en-IE" dirty="0"/>
              <a:t>(you sometimes have to write this)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2C74A1-092D-4F9F-83D7-4C92459B5AC3}"/>
              </a:ext>
            </a:extLst>
          </p:cNvPr>
          <p:cNvSpPr txBox="1"/>
          <p:nvPr/>
        </p:nvSpPr>
        <p:spPr>
          <a:xfrm>
            <a:off x="4539264" y="4829840"/>
            <a:ext cx="2961132" cy="1200329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IE" dirty="0"/>
              <a:t>Response 200 ok</a:t>
            </a:r>
          </a:p>
          <a:p>
            <a:r>
              <a:rPr lang="en-IE" dirty="0"/>
              <a:t>Content: {“id”:123, </a:t>
            </a:r>
          </a:p>
          <a:p>
            <a:r>
              <a:rPr lang="en-IE" dirty="0"/>
              <a:t>“</a:t>
            </a:r>
            <a:r>
              <a:rPr lang="en-IE" dirty="0" err="1"/>
              <a:t>title”:”order</a:t>
            </a:r>
            <a:r>
              <a:rPr lang="en-IE" dirty="0"/>
              <a:t> of phoenix”</a:t>
            </a:r>
          </a:p>
          <a:p>
            <a:r>
              <a:rPr lang="en-IE" dirty="0"/>
              <a:t>“ISBN”:”123 456 789”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C6E2F41-0DDA-4507-921E-E1E927A594F3}"/>
              </a:ext>
            </a:extLst>
          </p:cNvPr>
          <p:cNvSpPr/>
          <p:nvPr/>
        </p:nvSpPr>
        <p:spPr>
          <a:xfrm>
            <a:off x="1241725" y="3297867"/>
            <a:ext cx="1052110" cy="96758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91BD39-857F-448A-A666-4F53F6BB2BD3}"/>
              </a:ext>
            </a:extLst>
          </p:cNvPr>
          <p:cNvSpPr txBox="1"/>
          <p:nvPr/>
        </p:nvSpPr>
        <p:spPr>
          <a:xfrm>
            <a:off x="1322421" y="3390613"/>
            <a:ext cx="8805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Your code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414426E-94B4-413B-9028-D4F29C1DC768}"/>
              </a:ext>
            </a:extLst>
          </p:cNvPr>
          <p:cNvCxnSpPr>
            <a:cxnSpLocks/>
          </p:cNvCxnSpPr>
          <p:nvPr/>
        </p:nvCxnSpPr>
        <p:spPr>
          <a:xfrm>
            <a:off x="2329918" y="3489406"/>
            <a:ext cx="35679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ylinder 17">
            <a:extLst>
              <a:ext uri="{FF2B5EF4-FFF2-40B4-BE49-F238E27FC236}">
                <a16:creationId xmlns:a16="http://schemas.microsoft.com/office/drawing/2014/main" id="{DA507511-3DF1-4559-8169-D35CEC5CB187}"/>
              </a:ext>
            </a:extLst>
          </p:cNvPr>
          <p:cNvSpPr/>
          <p:nvPr/>
        </p:nvSpPr>
        <p:spPr>
          <a:xfrm>
            <a:off x="9378694" y="678873"/>
            <a:ext cx="1912761" cy="120735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1693761-F43B-4EB5-A052-CB39F8BB12D8}"/>
              </a:ext>
            </a:extLst>
          </p:cNvPr>
          <p:cNvSpPr txBox="1"/>
          <p:nvPr/>
        </p:nvSpPr>
        <p:spPr>
          <a:xfrm>
            <a:off x="9769393" y="1233625"/>
            <a:ext cx="1352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Database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031C11A-115F-4970-BBC0-3EF6F9037E15}"/>
              </a:ext>
            </a:extLst>
          </p:cNvPr>
          <p:cNvSpPr/>
          <p:nvPr/>
        </p:nvSpPr>
        <p:spPr>
          <a:xfrm>
            <a:off x="8288212" y="2944430"/>
            <a:ext cx="1836413" cy="323469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ED72C0A-65BB-4688-A2CA-0AC76988861E}"/>
              </a:ext>
            </a:extLst>
          </p:cNvPr>
          <p:cNvSpPr txBox="1"/>
          <p:nvPr/>
        </p:nvSpPr>
        <p:spPr>
          <a:xfrm>
            <a:off x="8332817" y="3219425"/>
            <a:ext cx="17918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A web server</a:t>
            </a:r>
          </a:p>
          <a:p>
            <a:endParaRPr lang="en-IE" dirty="0"/>
          </a:p>
          <a:p>
            <a:r>
              <a:rPr lang="en-IE" dirty="0"/>
              <a:t>(That implements the API)</a:t>
            </a:r>
          </a:p>
          <a:p>
            <a:endParaRPr lang="en-IE" dirty="0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FB274ABB-F0C3-45AC-B54E-944D953C7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/>
          <a:lstStyle/>
          <a:p>
            <a:r>
              <a:rPr lang="en-IE" dirty="0"/>
              <a:t>HTTP and JSON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03F1874-1C60-4C32-BFF6-BB732A22BCF4}"/>
              </a:ext>
            </a:extLst>
          </p:cNvPr>
          <p:cNvCxnSpPr/>
          <p:nvPr/>
        </p:nvCxnSpPr>
        <p:spPr>
          <a:xfrm flipV="1">
            <a:off x="10124625" y="1933141"/>
            <a:ext cx="0" cy="99524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1076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371F2-D4FA-4396-9853-218ADDBFD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021" y="484632"/>
            <a:ext cx="10315957" cy="1609344"/>
          </a:xfrm>
        </p:spPr>
        <p:txBody>
          <a:bodyPr/>
          <a:lstStyle/>
          <a:p>
            <a:r>
              <a:rPr lang="en-IE" dirty="0"/>
              <a:t>Example with </a:t>
            </a:r>
            <a:r>
              <a:rPr lang="en-IE" dirty="0" err="1"/>
              <a:t>Github</a:t>
            </a:r>
            <a:r>
              <a:rPr lang="en-IE" dirty="0"/>
              <a:t> to commit a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5F48C-B55F-44FB-9CAF-27E80CD87BA1}"/>
              </a:ext>
            </a:extLst>
          </p:cNvPr>
          <p:cNvSpPr txBox="1">
            <a:spLocks/>
          </p:cNvSpPr>
          <p:nvPr/>
        </p:nvSpPr>
        <p:spPr>
          <a:xfrm>
            <a:off x="1063752" y="2093976"/>
            <a:ext cx="10322053" cy="3987783"/>
          </a:xfrm>
          <a:prstGeom prst="rect">
            <a:avLst/>
          </a:prstGeom>
        </p:spPr>
        <p:txBody>
          <a:bodyPr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Go to </a:t>
            </a:r>
            <a:r>
              <a:rPr lang="en-GB" dirty="0" err="1"/>
              <a:t>github</a:t>
            </a:r>
            <a:r>
              <a:rPr lang="en-GB" dirty="0"/>
              <a:t>, “create an application” and copy the secret key</a:t>
            </a:r>
          </a:p>
          <a:p>
            <a:pPr lvl="1"/>
            <a:r>
              <a:rPr lang="en-GB" dirty="0"/>
              <a:t>Set the permissions you want that application to have</a:t>
            </a:r>
          </a:p>
          <a:p>
            <a:r>
              <a:rPr lang="en-GB" dirty="0"/>
              <a:t>Use that key in the header of your request</a:t>
            </a:r>
          </a:p>
          <a:p>
            <a:pPr lvl="1"/>
            <a:r>
              <a:rPr lang="en-GB" dirty="0"/>
              <a:t>Set the authorization value to the key</a:t>
            </a:r>
          </a:p>
          <a:p>
            <a:r>
              <a:rPr lang="en-GB" dirty="0"/>
              <a:t>Make the call like you did already</a:t>
            </a:r>
          </a:p>
          <a:p>
            <a:r>
              <a:rPr lang="en-GB" dirty="0"/>
              <a:t>Be aware of Rate Limits</a:t>
            </a:r>
          </a:p>
          <a:p>
            <a:endParaRPr lang="en-GB" dirty="0"/>
          </a:p>
          <a:p>
            <a:endParaRPr lang="en-GB" dirty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8798101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59192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05BE44F8B11DE4F939C950F2FB86D25" ma:contentTypeVersion="11" ma:contentTypeDescription="Create a new document." ma:contentTypeScope="" ma:versionID="34395f23b8de4b16e096ba3e98d4229f">
  <xsd:schema xmlns:xsd="http://www.w3.org/2001/XMLSchema" xmlns:xs="http://www.w3.org/2001/XMLSchema" xmlns:p="http://schemas.microsoft.com/office/2006/metadata/properties" xmlns:ns3="022397c6-a0dd-4bd1-b5b2-3083c75319a8" xmlns:ns4="3b79411a-74a9-4456-bf24-7becf0a1874f" targetNamespace="http://schemas.microsoft.com/office/2006/metadata/properties" ma:root="true" ma:fieldsID="28687c8373083c78378f53178b130d56" ns3:_="" ns4:_="">
    <xsd:import namespace="022397c6-a0dd-4bd1-b5b2-3083c75319a8"/>
    <xsd:import namespace="3b79411a-74a9-4456-bf24-7becf0a1874f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2397c6-a0dd-4bd1-b5b2-3083c75319a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79411a-74a9-4456-bf24-7becf0a1874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93F962E-2A62-4241-9ED6-8AA3A164CFB6}">
  <ds:schemaRefs>
    <ds:schemaRef ds:uri="http://purl.org/dc/terms/"/>
    <ds:schemaRef ds:uri="http://purl.org/dc/elements/1.1/"/>
    <ds:schemaRef ds:uri="http://www.w3.org/XML/1998/namespace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3b79411a-74a9-4456-bf24-7becf0a1874f"/>
    <ds:schemaRef ds:uri="022397c6-a0dd-4bd1-b5b2-3083c75319a8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B7E7B250-A0BB-4D63-9061-469A9AC3CBB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22397c6-a0dd-4bd1-b5b2-3083c75319a8"/>
    <ds:schemaRef ds:uri="3b79411a-74a9-4456-bf24-7becf0a1874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F3BE34A-32C9-4C91-B1CF-33F70A7D8BA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15205</TotalTime>
  <Words>388</Words>
  <Application>Microsoft Office PowerPoint</Application>
  <PresentationFormat>Widescreen</PresentationFormat>
  <Paragraphs>53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Rockwell</vt:lpstr>
      <vt:lpstr>Rockwell Condensed</vt:lpstr>
      <vt:lpstr>Wingdings</vt:lpstr>
      <vt:lpstr>Wood Type</vt:lpstr>
      <vt:lpstr>APIs 2 Authentication</vt:lpstr>
      <vt:lpstr>Authentication (why OAUTH2)</vt:lpstr>
      <vt:lpstr>PowerPoint Presentation</vt:lpstr>
      <vt:lpstr>PowerPoint Presentation</vt:lpstr>
      <vt:lpstr>PowerPoint Presentation</vt:lpstr>
      <vt:lpstr>In practice</vt:lpstr>
      <vt:lpstr>HTTP and JSON</vt:lpstr>
      <vt:lpstr>Example with Github to commit a file</vt:lpstr>
      <vt:lpstr>PowerPoint Presentation</vt:lpstr>
      <vt:lpstr>Stretch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 up Of Environment</dc:title>
  <dc:creator>Andrew Beatty</dc:creator>
  <cp:lastModifiedBy>Andrew Beatty</cp:lastModifiedBy>
  <cp:revision>19</cp:revision>
  <dcterms:created xsi:type="dcterms:W3CDTF">2021-01-04T12:46:45Z</dcterms:created>
  <dcterms:modified xsi:type="dcterms:W3CDTF">2021-04-21T12:43:38Z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0x010100C05BE44F8B11DE4F939C950F2FB86D25</vt:lpwstr>
  </property>
</Properties>
</file>