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69" r:id="rId5"/>
    <p:sldId id="270" r:id="rId6"/>
    <p:sldId id="271" r:id="rId7"/>
    <p:sldId id="276" r:id="rId8"/>
    <p:sldId id="272" r:id="rId9"/>
    <p:sldId id="273" r:id="rId10"/>
    <p:sldId id="275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F690F-189E-46A1-AB62-925B41686CA0}" v="44" dt="2021-12-01T11:12:1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>
        <p:scale>
          <a:sx n="85" d="100"/>
          <a:sy n="85" d="100"/>
        </p:scale>
        <p:origin x="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351F690F-189E-46A1-AB62-925B41686CA0}"/>
    <pc:docChg chg="undo custSel addSld delSld modSld sldOrd">
      <pc:chgData name="Andrew Beatty" userId="b3294954-d4b5-4a40-95d7-bd84a7c4023c" providerId="ADAL" clId="{351F690F-189E-46A1-AB62-925B41686CA0}" dt="2021-12-01T11:15:05.830" v="788"/>
      <pc:docMkLst>
        <pc:docMk/>
      </pc:docMkLst>
      <pc:sldChg chg="modSp mod">
        <pc:chgData name="Andrew Beatty" userId="b3294954-d4b5-4a40-95d7-bd84a7c4023c" providerId="ADAL" clId="{351F690F-189E-46A1-AB62-925B41686CA0}" dt="2021-12-01T07:39:33.718" v="28" actId="255"/>
        <pc:sldMkLst>
          <pc:docMk/>
          <pc:sldMk cId="1077929271" sldId="256"/>
        </pc:sldMkLst>
        <pc:spChg chg="mod">
          <ac:chgData name="Andrew Beatty" userId="b3294954-d4b5-4a40-95d7-bd84a7c4023c" providerId="ADAL" clId="{351F690F-189E-46A1-AB62-925B41686CA0}" dt="2021-12-01T07:39:33.718" v="28" actId="255"/>
          <ac:spMkLst>
            <pc:docMk/>
            <pc:sldMk cId="1077929271" sldId="256"/>
            <ac:spMk id="2" creationId="{7388B978-D83F-49D3-BE07-D680BCCFE923}"/>
          </ac:spMkLst>
        </pc:spChg>
      </pc:sldChg>
      <pc:sldChg chg="del">
        <pc:chgData name="Andrew Beatty" userId="b3294954-d4b5-4a40-95d7-bd84a7c4023c" providerId="ADAL" clId="{351F690F-189E-46A1-AB62-925B41686CA0}" dt="2021-12-01T07:40:37.057" v="61" actId="47"/>
        <pc:sldMkLst>
          <pc:docMk/>
          <pc:sldMk cId="2779697489" sldId="257"/>
        </pc:sldMkLst>
      </pc:sldChg>
      <pc:sldChg chg="addSp delSp modSp mod">
        <pc:chgData name="Andrew Beatty" userId="b3294954-d4b5-4a40-95d7-bd84a7c4023c" providerId="ADAL" clId="{351F690F-189E-46A1-AB62-925B41686CA0}" dt="2021-12-01T10:25:47.246" v="774" actId="1076"/>
        <pc:sldMkLst>
          <pc:docMk/>
          <pc:sldMk cId="2003187074" sldId="258"/>
        </pc:sldMkLst>
        <pc:spChg chg="mod">
          <ac:chgData name="Andrew Beatty" userId="b3294954-d4b5-4a40-95d7-bd84a7c4023c" providerId="ADAL" clId="{351F690F-189E-46A1-AB62-925B41686CA0}" dt="2021-12-01T09:49:16.550" v="249" actId="20577"/>
          <ac:spMkLst>
            <pc:docMk/>
            <pc:sldMk cId="2003187074" sldId="258"/>
            <ac:spMk id="2" creationId="{F04B00FF-69FA-4D42-B299-7B6AED73D404}"/>
          </ac:spMkLst>
        </pc:spChg>
        <pc:spChg chg="del mod">
          <ac:chgData name="Andrew Beatty" userId="b3294954-d4b5-4a40-95d7-bd84a7c4023c" providerId="ADAL" clId="{351F690F-189E-46A1-AB62-925B41686CA0}" dt="2021-12-01T09:49:25.971" v="255" actId="478"/>
          <ac:spMkLst>
            <pc:docMk/>
            <pc:sldMk cId="2003187074" sldId="258"/>
            <ac:spMk id="3" creationId="{C85532C9-7E24-4F80-AE38-3AC2EA6D6ABD}"/>
          </ac:spMkLst>
        </pc:spChg>
        <pc:spChg chg="add del mod">
          <ac:chgData name="Andrew Beatty" userId="b3294954-d4b5-4a40-95d7-bd84a7c4023c" providerId="ADAL" clId="{351F690F-189E-46A1-AB62-925B41686CA0}" dt="2021-12-01T09:49:31.465" v="256" actId="478"/>
          <ac:spMkLst>
            <pc:docMk/>
            <pc:sldMk cId="2003187074" sldId="258"/>
            <ac:spMk id="6" creationId="{83384269-2871-464B-9BFE-BCAC80828A34}"/>
          </ac:spMkLst>
        </pc:spChg>
        <pc:spChg chg="add mod">
          <ac:chgData name="Andrew Beatty" userId="b3294954-d4b5-4a40-95d7-bd84a7c4023c" providerId="ADAL" clId="{351F690F-189E-46A1-AB62-925B41686CA0}" dt="2021-12-01T10:25:16.090" v="771" actId="1076"/>
          <ac:spMkLst>
            <pc:docMk/>
            <pc:sldMk cId="2003187074" sldId="258"/>
            <ac:spMk id="12" creationId="{6661B016-1F48-4E9A-9F77-92FF340A7D91}"/>
          </ac:spMkLst>
        </pc:spChg>
        <pc:picChg chg="add mod">
          <ac:chgData name="Andrew Beatty" userId="b3294954-d4b5-4a40-95d7-bd84a7c4023c" providerId="ADAL" clId="{351F690F-189E-46A1-AB62-925B41686CA0}" dt="2021-12-01T10:25:47.246" v="774" actId="1076"/>
          <ac:picMkLst>
            <pc:docMk/>
            <pc:sldMk cId="2003187074" sldId="258"/>
            <ac:picMk id="13" creationId="{971B526E-8538-4123-AE0C-7720AB05F332}"/>
          </ac:picMkLst>
        </pc:picChg>
        <pc:picChg chg="mod">
          <ac:chgData name="Andrew Beatty" userId="b3294954-d4b5-4a40-95d7-bd84a7c4023c" providerId="ADAL" clId="{351F690F-189E-46A1-AB62-925B41686CA0}" dt="2021-12-01T10:24:53.089" v="757" actId="14100"/>
          <ac:picMkLst>
            <pc:docMk/>
            <pc:sldMk cId="2003187074" sldId="258"/>
            <ac:picMk id="2052" creationId="{45C6B1D6-86CC-4CC8-AAAE-324C09FC63CC}"/>
          </ac:picMkLst>
        </pc:picChg>
        <pc:picChg chg="del">
          <ac:chgData name="Andrew Beatty" userId="b3294954-d4b5-4a40-95d7-bd84a7c4023c" providerId="ADAL" clId="{351F690F-189E-46A1-AB62-925B41686CA0}" dt="2021-12-01T09:49:40.507" v="260" actId="478"/>
          <ac:picMkLst>
            <pc:docMk/>
            <pc:sldMk cId="2003187074" sldId="258"/>
            <ac:picMk id="2054" creationId="{2A2760F4-42C8-48AD-8EF6-6B53B2CB01FC}"/>
          </ac:picMkLst>
        </pc:picChg>
        <pc:picChg chg="del">
          <ac:chgData name="Andrew Beatty" userId="b3294954-d4b5-4a40-95d7-bd84a7c4023c" providerId="ADAL" clId="{351F690F-189E-46A1-AB62-925B41686CA0}" dt="2021-12-01T09:49:42.336" v="261" actId="478"/>
          <ac:picMkLst>
            <pc:docMk/>
            <pc:sldMk cId="2003187074" sldId="258"/>
            <ac:picMk id="2056" creationId="{AE329C52-2103-4D37-A17C-29FAA673CDDE}"/>
          </ac:picMkLst>
        </pc:picChg>
        <pc:cxnChg chg="del">
          <ac:chgData name="Andrew Beatty" userId="b3294954-d4b5-4a40-95d7-bd84a7c4023c" providerId="ADAL" clId="{351F690F-189E-46A1-AB62-925B41686CA0}" dt="2021-12-01T09:49:34.176" v="257" actId="478"/>
          <ac:cxnSpMkLst>
            <pc:docMk/>
            <pc:sldMk cId="2003187074" sldId="258"/>
            <ac:cxnSpMk id="5" creationId="{82CD942B-7524-4457-BA60-40671ADE9353}"/>
          </ac:cxnSpMkLst>
        </pc:cxnChg>
        <pc:cxnChg chg="del">
          <ac:chgData name="Andrew Beatty" userId="b3294954-d4b5-4a40-95d7-bd84a7c4023c" providerId="ADAL" clId="{351F690F-189E-46A1-AB62-925B41686CA0}" dt="2021-12-01T09:49:36.452" v="258" actId="478"/>
          <ac:cxnSpMkLst>
            <pc:docMk/>
            <pc:sldMk cId="2003187074" sldId="258"/>
            <ac:cxnSpMk id="7" creationId="{85E927D1-F4EE-4A64-91F5-00E77F0304A2}"/>
          </ac:cxnSpMkLst>
        </pc:cxnChg>
        <pc:cxnChg chg="del mod">
          <ac:chgData name="Andrew Beatty" userId="b3294954-d4b5-4a40-95d7-bd84a7c4023c" providerId="ADAL" clId="{351F690F-189E-46A1-AB62-925B41686CA0}" dt="2021-12-01T09:49:38.551" v="259" actId="478"/>
          <ac:cxnSpMkLst>
            <pc:docMk/>
            <pc:sldMk cId="2003187074" sldId="258"/>
            <ac:cxnSpMk id="9" creationId="{2EC36D02-649B-4AFB-B4A9-40576DC88A1A}"/>
          </ac:cxnSpMkLst>
        </pc:cxnChg>
      </pc:sldChg>
      <pc:sldChg chg="addSp modSp mod">
        <pc:chgData name="Andrew Beatty" userId="b3294954-d4b5-4a40-95d7-bd84a7c4023c" providerId="ADAL" clId="{351F690F-189E-46A1-AB62-925B41686CA0}" dt="2021-12-01T07:40:32.178" v="60" actId="1076"/>
        <pc:sldMkLst>
          <pc:docMk/>
          <pc:sldMk cId="2802345074" sldId="259"/>
        </pc:sldMkLst>
        <pc:spChg chg="mod">
          <ac:chgData name="Andrew Beatty" userId="b3294954-d4b5-4a40-95d7-bd84a7c4023c" providerId="ADAL" clId="{351F690F-189E-46A1-AB62-925B41686CA0}" dt="2021-12-01T07:39:52.292" v="38" actId="20577"/>
          <ac:spMkLst>
            <pc:docMk/>
            <pc:sldMk cId="2802345074" sldId="259"/>
            <ac:spMk id="2" creationId="{E89615B4-6FD8-4ED9-A6C7-78F9AED9D0A1}"/>
          </ac:spMkLst>
        </pc:spChg>
        <pc:spChg chg="mod">
          <ac:chgData name="Andrew Beatty" userId="b3294954-d4b5-4a40-95d7-bd84a7c4023c" providerId="ADAL" clId="{351F690F-189E-46A1-AB62-925B41686CA0}" dt="2021-12-01T07:40:10.154" v="57" actId="20577"/>
          <ac:spMkLst>
            <pc:docMk/>
            <pc:sldMk cId="2802345074" sldId="259"/>
            <ac:spMk id="3" creationId="{99C85984-133C-4A4A-BA70-46D6D61C06FD}"/>
          </ac:spMkLst>
        </pc:spChg>
        <pc:picChg chg="add mod">
          <ac:chgData name="Andrew Beatty" userId="b3294954-d4b5-4a40-95d7-bd84a7c4023c" providerId="ADAL" clId="{351F690F-189E-46A1-AB62-925B41686CA0}" dt="2021-12-01T07:40:32.178" v="60" actId="1076"/>
          <ac:picMkLst>
            <pc:docMk/>
            <pc:sldMk cId="2802345074" sldId="259"/>
            <ac:picMk id="4" creationId="{A377AD75-FDDD-4756-9046-03DC0C0B43BD}"/>
          </ac:picMkLst>
        </pc:picChg>
      </pc:sldChg>
      <pc:sldChg chg="del">
        <pc:chgData name="Andrew Beatty" userId="b3294954-d4b5-4a40-95d7-bd84a7c4023c" providerId="ADAL" clId="{351F690F-189E-46A1-AB62-925B41686CA0}" dt="2021-12-01T07:41:13.265" v="62" actId="47"/>
        <pc:sldMkLst>
          <pc:docMk/>
          <pc:sldMk cId="3735361003" sldId="261"/>
        </pc:sldMkLst>
      </pc:sldChg>
      <pc:sldChg chg="del">
        <pc:chgData name="Andrew Beatty" userId="b3294954-d4b5-4a40-95d7-bd84a7c4023c" providerId="ADAL" clId="{351F690F-189E-46A1-AB62-925B41686CA0}" dt="2021-12-01T07:41:14.975" v="63" actId="47"/>
        <pc:sldMkLst>
          <pc:docMk/>
          <pc:sldMk cId="695621045" sldId="262"/>
        </pc:sldMkLst>
      </pc:sldChg>
      <pc:sldChg chg="del">
        <pc:chgData name="Andrew Beatty" userId="b3294954-d4b5-4a40-95d7-bd84a7c4023c" providerId="ADAL" clId="{351F690F-189E-46A1-AB62-925B41686CA0}" dt="2021-12-01T07:41:16.518" v="64" actId="47"/>
        <pc:sldMkLst>
          <pc:docMk/>
          <pc:sldMk cId="4053986552" sldId="263"/>
        </pc:sldMkLst>
      </pc:sldChg>
      <pc:sldChg chg="del">
        <pc:chgData name="Andrew Beatty" userId="b3294954-d4b5-4a40-95d7-bd84a7c4023c" providerId="ADAL" clId="{351F690F-189E-46A1-AB62-925B41686CA0}" dt="2021-12-01T07:41:19.052" v="65" actId="47"/>
        <pc:sldMkLst>
          <pc:docMk/>
          <pc:sldMk cId="3366054417" sldId="264"/>
        </pc:sldMkLst>
      </pc:sldChg>
      <pc:sldChg chg="del">
        <pc:chgData name="Andrew Beatty" userId="b3294954-d4b5-4a40-95d7-bd84a7c4023c" providerId="ADAL" clId="{351F690F-189E-46A1-AB62-925B41686CA0}" dt="2021-12-01T07:41:20.531" v="66" actId="47"/>
        <pc:sldMkLst>
          <pc:docMk/>
          <pc:sldMk cId="1481761265" sldId="265"/>
        </pc:sldMkLst>
      </pc:sldChg>
      <pc:sldChg chg="del">
        <pc:chgData name="Andrew Beatty" userId="b3294954-d4b5-4a40-95d7-bd84a7c4023c" providerId="ADAL" clId="{351F690F-189E-46A1-AB62-925B41686CA0}" dt="2021-12-01T07:41:22.513" v="67" actId="47"/>
        <pc:sldMkLst>
          <pc:docMk/>
          <pc:sldMk cId="1114545421" sldId="266"/>
        </pc:sldMkLst>
      </pc:sldChg>
      <pc:sldChg chg="del">
        <pc:chgData name="Andrew Beatty" userId="b3294954-d4b5-4a40-95d7-bd84a7c4023c" providerId="ADAL" clId="{351F690F-189E-46A1-AB62-925B41686CA0}" dt="2021-12-01T07:41:23.460" v="68" actId="47"/>
        <pc:sldMkLst>
          <pc:docMk/>
          <pc:sldMk cId="452058472" sldId="267"/>
        </pc:sldMkLst>
      </pc:sldChg>
      <pc:sldChg chg="addSp delSp modSp new mod">
        <pc:chgData name="Andrew Beatty" userId="b3294954-d4b5-4a40-95d7-bd84a7c4023c" providerId="ADAL" clId="{351F690F-189E-46A1-AB62-925B41686CA0}" dt="2021-12-01T09:48:53.028" v="243" actId="20577"/>
        <pc:sldMkLst>
          <pc:docMk/>
          <pc:sldMk cId="3690893079" sldId="269"/>
        </pc:sldMkLst>
        <pc:spChg chg="mod">
          <ac:chgData name="Andrew Beatty" userId="b3294954-d4b5-4a40-95d7-bd84a7c4023c" providerId="ADAL" clId="{351F690F-189E-46A1-AB62-925B41686CA0}" dt="2021-12-01T07:42:32.818" v="153" actId="20577"/>
          <ac:spMkLst>
            <pc:docMk/>
            <pc:sldMk cId="3690893079" sldId="269"/>
            <ac:spMk id="2" creationId="{A503EF7C-C920-4C7E-9CA8-BDC110A5572D}"/>
          </ac:spMkLst>
        </pc:spChg>
        <pc:spChg chg="del">
          <ac:chgData name="Andrew Beatty" userId="b3294954-d4b5-4a40-95d7-bd84a7c4023c" providerId="ADAL" clId="{351F690F-189E-46A1-AB62-925B41686CA0}" dt="2021-12-01T07:43:03.953" v="154"/>
          <ac:spMkLst>
            <pc:docMk/>
            <pc:sldMk cId="3690893079" sldId="269"/>
            <ac:spMk id="3" creationId="{FAF6FA38-5179-41B4-966F-92D1A8622D67}"/>
          </ac:spMkLst>
        </pc:spChg>
        <pc:spChg chg="add mod">
          <ac:chgData name="Andrew Beatty" userId="b3294954-d4b5-4a40-95d7-bd84a7c4023c" providerId="ADAL" clId="{351F690F-189E-46A1-AB62-925B41686CA0}" dt="2021-12-01T09:48:53.028" v="243" actId="20577"/>
          <ac:spMkLst>
            <pc:docMk/>
            <pc:sldMk cId="3690893079" sldId="269"/>
            <ac:spMk id="5" creationId="{45530CE5-EA73-4010-9D2B-2573556EAD41}"/>
          </ac:spMkLst>
        </pc:spChg>
        <pc:picChg chg="add del mod">
          <ac:chgData name="Andrew Beatty" userId="b3294954-d4b5-4a40-95d7-bd84a7c4023c" providerId="ADAL" clId="{351F690F-189E-46A1-AB62-925B41686CA0}" dt="2021-12-01T07:43:05.898" v="155" actId="478"/>
          <ac:picMkLst>
            <pc:docMk/>
            <pc:sldMk cId="3690893079" sldId="269"/>
            <ac:picMk id="4" creationId="{94FDB300-AF13-4C88-9420-7EE993F1143A}"/>
          </ac:picMkLst>
        </pc:picChg>
      </pc:sldChg>
      <pc:sldChg chg="addSp modSp new mod">
        <pc:chgData name="Andrew Beatty" userId="b3294954-d4b5-4a40-95d7-bd84a7c4023c" providerId="ADAL" clId="{351F690F-189E-46A1-AB62-925B41686CA0}" dt="2021-12-01T09:52:51.379" v="358" actId="5793"/>
        <pc:sldMkLst>
          <pc:docMk/>
          <pc:sldMk cId="886791626" sldId="270"/>
        </pc:sldMkLst>
        <pc:spChg chg="mod">
          <ac:chgData name="Andrew Beatty" userId="b3294954-d4b5-4a40-95d7-bd84a7c4023c" providerId="ADAL" clId="{351F690F-189E-46A1-AB62-925B41686CA0}" dt="2021-12-01T09:50:43.575" v="270" actId="20577"/>
          <ac:spMkLst>
            <pc:docMk/>
            <pc:sldMk cId="886791626" sldId="270"/>
            <ac:spMk id="2" creationId="{BFC45B61-87AA-45AA-A7F3-5A9976E363B8}"/>
          </ac:spMkLst>
        </pc:spChg>
        <pc:spChg chg="mod">
          <ac:chgData name="Andrew Beatty" userId="b3294954-d4b5-4a40-95d7-bd84a7c4023c" providerId="ADAL" clId="{351F690F-189E-46A1-AB62-925B41686CA0}" dt="2021-12-01T09:52:51.379" v="358" actId="5793"/>
          <ac:spMkLst>
            <pc:docMk/>
            <pc:sldMk cId="886791626" sldId="270"/>
            <ac:spMk id="3" creationId="{A5D38F6F-2EF2-41E6-8A3A-8608763F5B6A}"/>
          </ac:spMkLst>
        </pc:spChg>
        <pc:picChg chg="add mod">
          <ac:chgData name="Andrew Beatty" userId="b3294954-d4b5-4a40-95d7-bd84a7c4023c" providerId="ADAL" clId="{351F690F-189E-46A1-AB62-925B41686CA0}" dt="2021-12-01T09:52:13.972" v="317" actId="1076"/>
          <ac:picMkLst>
            <pc:docMk/>
            <pc:sldMk cId="886791626" sldId="270"/>
            <ac:picMk id="1026" creationId="{D165998F-65E9-4228-9276-77FDA79729B8}"/>
          </ac:picMkLst>
        </pc:picChg>
      </pc:sldChg>
      <pc:sldChg chg="addSp modSp new mod ord">
        <pc:chgData name="Andrew Beatty" userId="b3294954-d4b5-4a40-95d7-bd84a7c4023c" providerId="ADAL" clId="{351F690F-189E-46A1-AB62-925B41686CA0}" dt="2021-12-01T10:03:20.013" v="603"/>
        <pc:sldMkLst>
          <pc:docMk/>
          <pc:sldMk cId="3929106898" sldId="271"/>
        </pc:sldMkLst>
        <pc:spChg chg="mod">
          <ac:chgData name="Andrew Beatty" userId="b3294954-d4b5-4a40-95d7-bd84a7c4023c" providerId="ADAL" clId="{351F690F-189E-46A1-AB62-925B41686CA0}" dt="2021-12-01T09:53:06.454" v="365" actId="20577"/>
          <ac:spMkLst>
            <pc:docMk/>
            <pc:sldMk cId="3929106898" sldId="271"/>
            <ac:spMk id="2" creationId="{5658E1E6-4EED-457A-805C-F851055E60C0}"/>
          </ac:spMkLst>
        </pc:spChg>
        <pc:spChg chg="mod">
          <ac:chgData name="Andrew Beatty" userId="b3294954-d4b5-4a40-95d7-bd84a7c4023c" providerId="ADAL" clId="{351F690F-189E-46A1-AB62-925B41686CA0}" dt="2021-12-01T10:02:27.680" v="594" actId="20577"/>
          <ac:spMkLst>
            <pc:docMk/>
            <pc:sldMk cId="3929106898" sldId="271"/>
            <ac:spMk id="3" creationId="{C9191762-76AD-47EB-9D57-32B1261F5884}"/>
          </ac:spMkLst>
        </pc:spChg>
        <pc:picChg chg="add mod">
          <ac:chgData name="Andrew Beatty" userId="b3294954-d4b5-4a40-95d7-bd84a7c4023c" providerId="ADAL" clId="{351F690F-189E-46A1-AB62-925B41686CA0}" dt="2021-12-01T10:02:54.751" v="601" actId="1076"/>
          <ac:picMkLst>
            <pc:docMk/>
            <pc:sldMk cId="3929106898" sldId="271"/>
            <ac:picMk id="2050" creationId="{8F26E49D-D461-4632-B1FD-83715F0C8F2D}"/>
          </ac:picMkLst>
        </pc:picChg>
      </pc:sldChg>
      <pc:sldChg chg="addSp delSp modSp new mod">
        <pc:chgData name="Andrew Beatty" userId="b3294954-d4b5-4a40-95d7-bd84a7c4023c" providerId="ADAL" clId="{351F690F-189E-46A1-AB62-925B41686CA0}" dt="2021-12-01T10:20:23.928" v="735" actId="20577"/>
        <pc:sldMkLst>
          <pc:docMk/>
          <pc:sldMk cId="2078597153" sldId="272"/>
        </pc:sldMkLst>
        <pc:spChg chg="mod">
          <ac:chgData name="Andrew Beatty" userId="b3294954-d4b5-4a40-95d7-bd84a7c4023c" providerId="ADAL" clId="{351F690F-189E-46A1-AB62-925B41686CA0}" dt="2021-12-01T10:03:48.583" v="606" actId="20577"/>
          <ac:spMkLst>
            <pc:docMk/>
            <pc:sldMk cId="2078597153" sldId="272"/>
            <ac:spMk id="2" creationId="{73D45597-E0E9-42FA-B894-1A2E24DFC901}"/>
          </ac:spMkLst>
        </pc:spChg>
        <pc:spChg chg="mod">
          <ac:chgData name="Andrew Beatty" userId="b3294954-d4b5-4a40-95d7-bd84a7c4023c" providerId="ADAL" clId="{351F690F-189E-46A1-AB62-925B41686CA0}" dt="2021-12-01T10:20:23.928" v="735" actId="20577"/>
          <ac:spMkLst>
            <pc:docMk/>
            <pc:sldMk cId="2078597153" sldId="272"/>
            <ac:spMk id="3" creationId="{3161243D-708C-4F79-8E38-5578C795677F}"/>
          </ac:spMkLst>
        </pc:spChg>
        <pc:picChg chg="add del mod">
          <ac:chgData name="Andrew Beatty" userId="b3294954-d4b5-4a40-95d7-bd84a7c4023c" providerId="ADAL" clId="{351F690F-189E-46A1-AB62-925B41686CA0}" dt="2021-12-01T10:19:59.919" v="706" actId="478"/>
          <ac:picMkLst>
            <pc:docMk/>
            <pc:sldMk cId="2078597153" sldId="272"/>
            <ac:picMk id="3074" creationId="{234A327C-6A60-444B-AE6D-743173B01825}"/>
          </ac:picMkLst>
        </pc:picChg>
        <pc:picChg chg="add mod">
          <ac:chgData name="Andrew Beatty" userId="b3294954-d4b5-4a40-95d7-bd84a7c4023c" providerId="ADAL" clId="{351F690F-189E-46A1-AB62-925B41686CA0}" dt="2021-12-01T10:20:05.935" v="707" actId="1076"/>
          <ac:picMkLst>
            <pc:docMk/>
            <pc:sldMk cId="2078597153" sldId="272"/>
            <ac:picMk id="3076" creationId="{05EEF049-0180-471D-8FD7-26EF62FE4D43}"/>
          </ac:picMkLst>
        </pc:picChg>
      </pc:sldChg>
      <pc:sldChg chg="addSp modSp new mod">
        <pc:chgData name="Andrew Beatty" userId="b3294954-d4b5-4a40-95d7-bd84a7c4023c" providerId="ADAL" clId="{351F690F-189E-46A1-AB62-925B41686CA0}" dt="2021-12-01T10:21:02.636" v="737"/>
        <pc:sldMkLst>
          <pc:docMk/>
          <pc:sldMk cId="2933081411" sldId="273"/>
        </pc:sldMkLst>
        <pc:spChg chg="mod">
          <ac:chgData name="Andrew Beatty" userId="b3294954-d4b5-4a40-95d7-bd84a7c4023c" providerId="ADAL" clId="{351F690F-189E-46A1-AB62-925B41686CA0}" dt="2021-12-01T10:08:25.658" v="618" actId="20577"/>
          <ac:spMkLst>
            <pc:docMk/>
            <pc:sldMk cId="2933081411" sldId="273"/>
            <ac:spMk id="2" creationId="{08F687AC-A273-4255-B648-8473306F599C}"/>
          </ac:spMkLst>
        </pc:spChg>
        <pc:spChg chg="mod">
          <ac:chgData name="Andrew Beatty" userId="b3294954-d4b5-4a40-95d7-bd84a7c4023c" providerId="ADAL" clId="{351F690F-189E-46A1-AB62-925B41686CA0}" dt="2021-12-01T10:21:02.636" v="737"/>
          <ac:spMkLst>
            <pc:docMk/>
            <pc:sldMk cId="2933081411" sldId="273"/>
            <ac:spMk id="3" creationId="{9F301CA0-69B5-45D2-84FE-DCC73821C4A6}"/>
          </ac:spMkLst>
        </pc:spChg>
        <pc:picChg chg="add mod">
          <ac:chgData name="Andrew Beatty" userId="b3294954-d4b5-4a40-95d7-bd84a7c4023c" providerId="ADAL" clId="{351F690F-189E-46A1-AB62-925B41686CA0}" dt="2021-12-01T10:17:15.392" v="625" actId="1076"/>
          <ac:picMkLst>
            <pc:docMk/>
            <pc:sldMk cId="2933081411" sldId="273"/>
            <ac:picMk id="5" creationId="{D317BB8D-0E6D-4758-847A-9DAB957BB009}"/>
          </ac:picMkLst>
        </pc:picChg>
      </pc:sldChg>
      <pc:sldChg chg="new del ord">
        <pc:chgData name="Andrew Beatty" userId="b3294954-d4b5-4a40-95d7-bd84a7c4023c" providerId="ADAL" clId="{351F690F-189E-46A1-AB62-925B41686CA0}" dt="2021-12-01T10:26:07.700" v="775" actId="47"/>
        <pc:sldMkLst>
          <pc:docMk/>
          <pc:sldMk cId="2176009622" sldId="274"/>
        </pc:sldMkLst>
      </pc:sldChg>
      <pc:sldChg chg="addSp delSp modSp new mod">
        <pc:chgData name="Andrew Beatty" userId="b3294954-d4b5-4a40-95d7-bd84a7c4023c" providerId="ADAL" clId="{351F690F-189E-46A1-AB62-925B41686CA0}" dt="2021-12-01T10:24:20.332" v="755" actId="255"/>
        <pc:sldMkLst>
          <pc:docMk/>
          <pc:sldMk cId="3388751532" sldId="275"/>
        </pc:sldMkLst>
        <pc:spChg chg="mod">
          <ac:chgData name="Andrew Beatty" userId="b3294954-d4b5-4a40-95d7-bd84a7c4023c" providerId="ADAL" clId="{351F690F-189E-46A1-AB62-925B41686CA0}" dt="2021-12-01T10:21:33.090" v="742" actId="20577"/>
          <ac:spMkLst>
            <pc:docMk/>
            <pc:sldMk cId="3388751532" sldId="275"/>
            <ac:spMk id="2" creationId="{EDE01CD2-6503-4C5C-BE60-7D9E58EFC3DC}"/>
          </ac:spMkLst>
        </pc:spChg>
        <pc:spChg chg="del mod">
          <ac:chgData name="Andrew Beatty" userId="b3294954-d4b5-4a40-95d7-bd84a7c4023c" providerId="ADAL" clId="{351F690F-189E-46A1-AB62-925B41686CA0}" dt="2021-12-01T10:22:11.205" v="744" actId="478"/>
          <ac:spMkLst>
            <pc:docMk/>
            <pc:sldMk cId="3388751532" sldId="275"/>
            <ac:spMk id="3" creationId="{B485C5F3-DCCC-43CB-A576-DE977B5DA2A8}"/>
          </ac:spMkLst>
        </pc:spChg>
        <pc:spChg chg="add mod">
          <ac:chgData name="Andrew Beatty" userId="b3294954-d4b5-4a40-95d7-bd84a7c4023c" providerId="ADAL" clId="{351F690F-189E-46A1-AB62-925B41686CA0}" dt="2021-12-01T10:24:20.332" v="755" actId="255"/>
          <ac:spMkLst>
            <pc:docMk/>
            <pc:sldMk cId="3388751532" sldId="275"/>
            <ac:spMk id="4" creationId="{3A7EF7F6-DFAE-456F-AC15-3265E6A0D647}"/>
          </ac:spMkLst>
        </pc:spChg>
      </pc:sldChg>
      <pc:sldChg chg="addSp delSp modSp new mod">
        <pc:chgData name="Andrew Beatty" userId="b3294954-d4b5-4a40-95d7-bd84a7c4023c" providerId="ADAL" clId="{351F690F-189E-46A1-AB62-925B41686CA0}" dt="2021-12-01T11:15:05.830" v="788"/>
        <pc:sldMkLst>
          <pc:docMk/>
          <pc:sldMk cId="4195048211" sldId="276"/>
        </pc:sldMkLst>
        <pc:spChg chg="mod">
          <ac:chgData name="Andrew Beatty" userId="b3294954-d4b5-4a40-95d7-bd84a7c4023c" providerId="ADAL" clId="{351F690F-189E-46A1-AB62-925B41686CA0}" dt="2021-12-01T10:26:31.675" v="780" actId="20577"/>
          <ac:spMkLst>
            <pc:docMk/>
            <pc:sldMk cId="4195048211" sldId="276"/>
            <ac:spMk id="2" creationId="{EFF512E4-AD7F-473C-BADF-5DCA73E8E66C}"/>
          </ac:spMkLst>
        </pc:spChg>
        <pc:spChg chg="del">
          <ac:chgData name="Andrew Beatty" userId="b3294954-d4b5-4a40-95d7-bd84a7c4023c" providerId="ADAL" clId="{351F690F-189E-46A1-AB62-925B41686CA0}" dt="2021-12-01T11:12:01.181" v="781" actId="478"/>
          <ac:spMkLst>
            <pc:docMk/>
            <pc:sldMk cId="4195048211" sldId="276"/>
            <ac:spMk id="3" creationId="{87533823-BD93-49C0-AD74-A32F74A9085F}"/>
          </ac:spMkLst>
        </pc:spChg>
        <pc:spChg chg="add mod">
          <ac:chgData name="Andrew Beatty" userId="b3294954-d4b5-4a40-95d7-bd84a7c4023c" providerId="ADAL" clId="{351F690F-189E-46A1-AB62-925B41686CA0}" dt="2021-12-01T11:15:05.830" v="788"/>
          <ac:spMkLst>
            <pc:docMk/>
            <pc:sldMk cId="4195048211" sldId="276"/>
            <ac:spMk id="4" creationId="{C5AB9FC1-8E22-4516-934E-7C928AF6D5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B978-D83F-49D3-BE07-D680BCCFE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More on Neural Nets </a:t>
            </a:r>
            <a:br>
              <a:rPr lang="en-IE" sz="8800" dirty="0"/>
            </a:br>
            <a:r>
              <a:rPr lang="en-IE" sz="8800" dirty="0"/>
              <a:t>(</a:t>
            </a:r>
            <a:r>
              <a:rPr lang="en-IE" sz="8800" dirty="0" err="1"/>
              <a:t>Tensorflow</a:t>
            </a:r>
            <a:r>
              <a:rPr lang="en-IE" sz="8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697A-E81A-49FF-B4C1-CE3519C7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792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CD2-6503-4C5C-BE60-7D9E58EF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EF7F6-DFAE-456F-AC15-3265E6A0D647}"/>
              </a:ext>
            </a:extLst>
          </p:cNvPr>
          <p:cNvSpPr txBox="1"/>
          <p:nvPr/>
        </p:nvSpPr>
        <p:spPr>
          <a:xfrm>
            <a:off x="1911246" y="2093975"/>
            <a:ext cx="9301397" cy="22159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tf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.Sequential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([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tf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.layers.Embedding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>
                <a:solidFill>
                  <a:srgbClr val="4FC1FF"/>
                </a:solidFill>
                <a:effectLst/>
                <a:latin typeface="Hasklig"/>
              </a:rPr>
              <a:t>VOCAB_SIZE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32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),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tf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.layers.LSTM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32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),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Hasklig"/>
              </a:rPr>
              <a:t>tf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Hasklig"/>
              </a:rPr>
              <a:t>keras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Hasklig"/>
              </a:rPr>
              <a:t>.layers.Dense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2400" b="0" dirty="0">
                <a:solidFill>
                  <a:srgbClr val="B5CEA8"/>
                </a:solidFill>
                <a:effectLst/>
                <a:latin typeface="Hasklig"/>
              </a:rPr>
              <a:t>1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2400" b="0" dirty="0">
                <a:solidFill>
                  <a:srgbClr val="9CDCFE"/>
                </a:solidFill>
                <a:effectLst/>
                <a:latin typeface="Hasklig"/>
              </a:rPr>
              <a:t>activation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sz="2400" b="0" dirty="0">
                <a:solidFill>
                  <a:srgbClr val="CE9178"/>
                </a:solidFill>
                <a:effectLst/>
                <a:latin typeface="Hasklig"/>
              </a:rPr>
              <a:t>"sigmoid"</a:t>
            </a:r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Hasklig"/>
              </a:rPr>
              <a:t>])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87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00FF-69FA-4D42-B299-7B6AED73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Relu</a:t>
            </a:r>
            <a:endParaRPr lang="en-IE" dirty="0"/>
          </a:p>
        </p:txBody>
      </p:sp>
      <p:pic>
        <p:nvPicPr>
          <p:cNvPr id="2052" name="Picture 4" descr="alt text">
            <a:extLst>
              <a:ext uri="{FF2B5EF4-FFF2-40B4-BE49-F238E27FC236}">
                <a16:creationId xmlns:a16="http://schemas.microsoft.com/office/drawing/2014/main" id="{45C6B1D6-86CC-4CC8-AAAE-324C09FC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70" y="1064559"/>
            <a:ext cx="2357955" cy="20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61B016-1F48-4E9A-9F77-92FF340A7D91}"/>
              </a:ext>
            </a:extLst>
          </p:cNvPr>
          <p:cNvSpPr txBox="1">
            <a:spLocks/>
          </p:cNvSpPr>
          <p:nvPr/>
        </p:nvSpPr>
        <p:spPr>
          <a:xfrm>
            <a:off x="1069848" y="305244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Sigmund</a:t>
            </a:r>
          </a:p>
        </p:txBody>
      </p:sp>
      <p:pic>
        <p:nvPicPr>
          <p:cNvPr id="13" name="Picture 8" descr="alt text">
            <a:extLst>
              <a:ext uri="{FF2B5EF4-FFF2-40B4-BE49-F238E27FC236}">
                <a16:creationId xmlns:a16="http://schemas.microsoft.com/office/drawing/2014/main" id="{971B526E-8538-4123-AE0C-7720AB05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11" y="3702570"/>
            <a:ext cx="4346897" cy="28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8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AE66-FB7F-4913-86E1-ECB7422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731" y="2297666"/>
            <a:ext cx="10058400" cy="1609344"/>
          </a:xfrm>
        </p:spPr>
        <p:txBody>
          <a:bodyPr/>
          <a:lstStyle/>
          <a:p>
            <a:r>
              <a:rPr lang="en-IE" dirty="0"/>
              <a:t>Lets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41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15B4-6FD8-4ED9-A6C7-78F9AED9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984-133C-4A4A-BA70-46D6D61C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Inspired by the brain,</a:t>
            </a:r>
          </a:p>
          <a:p>
            <a:r>
              <a:rPr lang="en-IE" dirty="0"/>
              <a:t>Used for pattern matching,</a:t>
            </a:r>
          </a:p>
          <a:p>
            <a:r>
              <a:rPr lang="en-IE" dirty="0"/>
              <a:t>They get trained.</a:t>
            </a:r>
          </a:p>
          <a:p>
            <a:r>
              <a:rPr lang="en-IE" dirty="0"/>
              <a:t>Dense Neural nets</a:t>
            </a:r>
          </a:p>
        </p:txBody>
      </p:sp>
      <p:pic>
        <p:nvPicPr>
          <p:cNvPr id="4" name="Picture 2" descr="alt text">
            <a:extLst>
              <a:ext uri="{FF2B5EF4-FFF2-40B4-BE49-F238E27FC236}">
                <a16:creationId xmlns:a16="http://schemas.microsoft.com/office/drawing/2014/main" id="{A377AD75-FDDD-4756-9046-03DC0C0B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72" y="2438221"/>
            <a:ext cx="5838141" cy="34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34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7D93-AC5B-49B0-9021-4F2F9051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Lots of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8D39-9033-44BA-9777-2685CD68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94469" cy="3057564"/>
          </a:xfrm>
        </p:spPr>
        <p:txBody>
          <a:bodyPr>
            <a:normAutofit/>
          </a:bodyPr>
          <a:lstStyle/>
          <a:p>
            <a:r>
              <a:rPr lang="en-IE" dirty="0"/>
              <a:t>Simple (dense, feed forward, perceptron)</a:t>
            </a:r>
          </a:p>
          <a:p>
            <a:r>
              <a:rPr lang="en-IE" i="0" dirty="0">
                <a:effectLst/>
              </a:rPr>
              <a:t>convolutional neural network</a:t>
            </a:r>
          </a:p>
          <a:p>
            <a:r>
              <a:rPr lang="en-IE" dirty="0"/>
              <a:t>Radial basis Neural networks</a:t>
            </a:r>
          </a:p>
          <a:p>
            <a:r>
              <a:rPr lang="en-IE" i="0" dirty="0">
                <a:effectLst/>
              </a:rPr>
              <a:t>Recurrent Neural Networks (RNN)</a:t>
            </a:r>
          </a:p>
          <a:p>
            <a:r>
              <a:rPr lang="en-IE" dirty="0"/>
              <a:t>And more</a:t>
            </a:r>
            <a:endParaRPr lang="en-IE" i="0" dirty="0">
              <a:effectLst/>
            </a:endParaRPr>
          </a:p>
          <a:p>
            <a:endParaRPr lang="en-IE" dirty="0"/>
          </a:p>
          <a:p>
            <a:endParaRPr lang="en-IE" dirty="0"/>
          </a:p>
        </p:txBody>
      </p:sp>
      <p:pic>
        <p:nvPicPr>
          <p:cNvPr id="3076" name="Picture 4" descr="What are Convolutional Neural Networks? | IBM">
            <a:extLst>
              <a:ext uri="{FF2B5EF4-FFF2-40B4-BE49-F238E27FC236}">
                <a16:creationId xmlns:a16="http://schemas.microsoft.com/office/drawing/2014/main" id="{048E89DB-478C-482D-B47E-1E5DA075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23" y="1747393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ypes of neural networks">
            <a:extLst>
              <a:ext uri="{FF2B5EF4-FFF2-40B4-BE49-F238E27FC236}">
                <a16:creationId xmlns:a16="http://schemas.microsoft.com/office/drawing/2014/main" id="{B401DBA8-C906-423F-B884-C339CD69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99" y="3236317"/>
            <a:ext cx="2389348" cy="13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 unrolled recurrent neural network.">
            <a:extLst>
              <a:ext uri="{FF2B5EF4-FFF2-40B4-BE49-F238E27FC236}">
                <a16:creationId xmlns:a16="http://schemas.microsoft.com/office/drawing/2014/main" id="{BED33463-4C2C-4F1B-8894-AF4BFBC3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38" y="4958188"/>
            <a:ext cx="5316002" cy="139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3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EF7C-C920-4C7E-9CA8-BDC110A5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concepts/</a:t>
            </a:r>
            <a:r>
              <a:rPr lang="en-IE" dirty="0" err="1"/>
              <a:t>techiques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30CE5-EA73-4010-9D2B-2573556E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Date augmentation</a:t>
            </a:r>
          </a:p>
          <a:p>
            <a:r>
              <a:rPr lang="en-IE" dirty="0"/>
              <a:t>Using pretrained datasets</a:t>
            </a:r>
          </a:p>
          <a:p>
            <a:r>
              <a:rPr lang="en-IE" dirty="0"/>
              <a:t>Saving models</a:t>
            </a:r>
          </a:p>
          <a:p>
            <a:r>
              <a:rPr lang="en-IE" dirty="0"/>
              <a:t>Word embedding (encoding)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89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5B61-87AA-45AA-A7F3-5A9976E3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0" dirty="0">
                <a:effectLst/>
              </a:rPr>
              <a:t>convolutional neural network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8F6F-2EF2-41E6-8A3A-8608763F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Good at finding features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 descr="Diagram of an feature hierarchy in convolutional neural nets">
            <a:extLst>
              <a:ext uri="{FF2B5EF4-FFF2-40B4-BE49-F238E27FC236}">
                <a16:creationId xmlns:a16="http://schemas.microsoft.com/office/drawing/2014/main" id="{D165998F-65E9-4228-9276-77FDA797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64" y="1686393"/>
            <a:ext cx="4891790" cy="328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9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E1E6-4EED-457A-805C-F851055E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1762-76AD-47EB-9D57-32B1261F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66454" cy="4054540"/>
          </a:xfrm>
        </p:spPr>
        <p:txBody>
          <a:bodyPr/>
          <a:lstStyle/>
          <a:p>
            <a:r>
              <a:rPr lang="en-IE" dirty="0"/>
              <a:t>Convolutional Layer</a:t>
            </a:r>
          </a:p>
          <a:p>
            <a:pPr lvl="1"/>
            <a:r>
              <a:rPr lang="en-IE" dirty="0"/>
              <a:t>Number of filters</a:t>
            </a:r>
          </a:p>
          <a:p>
            <a:pPr lvl="1"/>
            <a:r>
              <a:rPr lang="en-IE" dirty="0"/>
              <a:t>Stride</a:t>
            </a:r>
          </a:p>
          <a:p>
            <a:pPr lvl="1"/>
            <a:r>
              <a:rPr lang="en-IE" dirty="0"/>
              <a:t>Zero padding</a:t>
            </a:r>
          </a:p>
          <a:p>
            <a:r>
              <a:rPr lang="en-IE" dirty="0"/>
              <a:t>Pooling Layer</a:t>
            </a:r>
          </a:p>
          <a:p>
            <a:pPr marL="0" indent="0">
              <a:buNone/>
            </a:pPr>
            <a:r>
              <a:rPr lang="en-GB" sz="1200" b="0" i="0" dirty="0">
                <a:solidFill>
                  <a:srgbClr val="525252"/>
                </a:solidFill>
                <a:effectLst/>
              </a:rPr>
              <a:t>While a lot of information is lost in the pooling layer, it also has a number of benefits to the CNN. They help to reduce complexity, improve efficiency, and limit risk of overfitting</a:t>
            </a:r>
          </a:p>
          <a:p>
            <a:pPr lvl="1"/>
            <a:r>
              <a:rPr lang="en-IE" dirty="0"/>
              <a:t>Max pooling</a:t>
            </a:r>
          </a:p>
          <a:p>
            <a:pPr lvl="1"/>
            <a:r>
              <a:rPr lang="en-IE" dirty="0"/>
              <a:t>Average pooling</a:t>
            </a:r>
          </a:p>
          <a:p>
            <a:r>
              <a:rPr lang="en-IE" dirty="0"/>
              <a:t>Full Connected Layer</a:t>
            </a:r>
          </a:p>
          <a:p>
            <a:pPr marL="0" indent="0">
              <a:buNone/>
            </a:pPr>
            <a:r>
              <a:rPr lang="en-IE" sz="1200" dirty="0"/>
              <a:t>The dense layer</a:t>
            </a:r>
          </a:p>
        </p:txBody>
      </p:sp>
      <p:pic>
        <p:nvPicPr>
          <p:cNvPr id="2050" name="Picture 2" descr="matrix multiplication in convolutional neural networks">
            <a:extLst>
              <a:ext uri="{FF2B5EF4-FFF2-40B4-BE49-F238E27FC236}">
                <a16:creationId xmlns:a16="http://schemas.microsoft.com/office/drawing/2014/main" id="{8F26E49D-D461-4632-B1FD-83715F0C8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89" y="1993692"/>
            <a:ext cx="4699416" cy="382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12E4-AD7F-473C-BADF-5DCA73E8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B9FC1-8E22-4516-934E-7C928AF6D57A}"/>
              </a:ext>
            </a:extLst>
          </p:cNvPr>
          <p:cNvSpPr txBox="1"/>
          <p:nvPr/>
        </p:nvSpPr>
        <p:spPr>
          <a:xfrm>
            <a:off x="1161738" y="2233534"/>
            <a:ext cx="8529403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models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Sequential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Conv2D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activation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relu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input_shape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MaxPooling2D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Conv2D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64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activation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relu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MaxPooling2D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Conv2D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64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activation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relu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’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endParaRPr lang="en-IE" dirty="0">
              <a:solidFill>
                <a:srgbClr val="D4D4D4"/>
              </a:solidFill>
              <a:latin typeface="Hasklig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Flatten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Dense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64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activation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relu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model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add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layers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Dense</a:t>
            </a:r>
            <a:r>
              <a:rPr lang="en-IE" b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>
                <a:solidFill>
                  <a:srgbClr val="B5CEA8"/>
                </a:solidFill>
                <a:effectLst/>
                <a:latin typeface="Hasklig"/>
              </a:rPr>
              <a:t>10</a:t>
            </a:r>
            <a:r>
              <a:rPr lang="en-IE" b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504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5597-E0E9-42FA-B894-1A2E24DF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0" dirty="0">
                <a:effectLst/>
              </a:rPr>
              <a:t>Recurrent Neural Networks (RNN)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243D-708C-4F79-8E38-5578C795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Take the output from the last run and pass it into the next run</a:t>
            </a:r>
          </a:p>
          <a:p>
            <a:r>
              <a:rPr lang="en-IE" dirty="0"/>
              <a:t>Lots of types of course.</a:t>
            </a:r>
          </a:p>
        </p:txBody>
      </p:sp>
      <p:pic>
        <p:nvPicPr>
          <p:cNvPr id="3076" name="Picture 4" descr="rolled vs unrolled versions of recurrent neural networks ">
            <a:extLst>
              <a:ext uri="{FF2B5EF4-FFF2-40B4-BE49-F238E27FC236}">
                <a16:creationId xmlns:a16="http://schemas.microsoft.com/office/drawing/2014/main" id="{05EEF049-0180-471D-8FD7-26EF62FE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91" y="2241030"/>
            <a:ext cx="6166408" cy="34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9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87AC-A273-4255-B648-8473306F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1CA0-69B5-45D2-84FE-DCC73821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Bidirectional recurrent neural networks (BRNN): </a:t>
            </a:r>
          </a:p>
          <a:p>
            <a:r>
              <a:rPr lang="en-IE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Long short-term memory (LSTM)</a:t>
            </a:r>
            <a:r>
              <a:rPr lang="en-IE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: </a:t>
            </a:r>
          </a:p>
          <a:p>
            <a:r>
              <a:rPr lang="en-IE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Gated recurrent units (GRUs):</a:t>
            </a:r>
            <a:endParaRPr lang="en-IE" b="0" i="0" dirty="0">
              <a:solidFill>
                <a:srgbClr val="525252"/>
              </a:solidFill>
              <a:effectLst/>
              <a:latin typeface="IBM Plex Sans" panose="020B0503050203000203" pitchFamily="34" charset="0"/>
            </a:endParaRPr>
          </a:p>
          <a:p>
            <a:endParaRPr lang="en-GB" b="1" dirty="0">
              <a:solidFill>
                <a:srgbClr val="525252"/>
              </a:solidFill>
              <a:latin typeface="IBM Plex Sans" panose="020B0503050203000203" pitchFamily="34" charset="0"/>
            </a:endParaRP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BB8D-0E6D-4758-847A-9DAB957B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58" y="2663617"/>
            <a:ext cx="4928917" cy="29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{C8F47270-F04E-494D-BAF2-25A70FEBFDC6}tf03090434</Template>
  <TotalTime>1325</TotalTime>
  <Words>392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Hasklig</vt:lpstr>
      <vt:lpstr>IBM Plex Sans</vt:lpstr>
      <vt:lpstr>Rockwell</vt:lpstr>
      <vt:lpstr>Rockwell Condensed</vt:lpstr>
      <vt:lpstr>Wingdings</vt:lpstr>
      <vt:lpstr>Wood Type</vt:lpstr>
      <vt:lpstr>More on Neural Nets  (Tensorflow)</vt:lpstr>
      <vt:lpstr>Last week</vt:lpstr>
      <vt:lpstr>Lots of different architectures</vt:lpstr>
      <vt:lpstr>Other concepts/techiques</vt:lpstr>
      <vt:lpstr>convolutional neural network</vt:lpstr>
      <vt:lpstr>LAYERS</vt:lpstr>
      <vt:lpstr>Code</vt:lpstr>
      <vt:lpstr>Recurrent Neural Networks (RNN)</vt:lpstr>
      <vt:lpstr>Other types</vt:lpstr>
      <vt:lpstr>Code</vt:lpstr>
      <vt:lpstr>Relu</vt:lpstr>
      <vt:lpstr>Lets look at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Andrew Beatty</dc:creator>
  <cp:lastModifiedBy>Andrew Beatty</cp:lastModifiedBy>
  <cp:revision>7</cp:revision>
  <dcterms:created xsi:type="dcterms:W3CDTF">2021-11-23T20:11:16Z</dcterms:created>
  <dcterms:modified xsi:type="dcterms:W3CDTF">2021-12-01T11:15:12Z</dcterms:modified>
</cp:coreProperties>
</file>