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599" autoAdjust="0"/>
  </p:normalViewPr>
  <p:slideViewPr>
    <p:cSldViewPr snapToGrid="0" snapToObjects="1">
      <p:cViewPr varScale="1">
        <p:scale>
          <a:sx n="93" d="100"/>
          <a:sy n="93" d="100"/>
        </p:scale>
        <p:origin x="-13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February 28, 2012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5333" y="180623"/>
            <a:ext cx="3886200" cy="1524000"/>
          </a:xfrm>
        </p:spPr>
        <p:txBody>
          <a:bodyPr/>
          <a:lstStyle/>
          <a:p>
            <a:r>
              <a:rPr lang="en-US" dirty="0" err="1" smtClean="0"/>
              <a:t>Robodactyl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ESCAPE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0333" y="1747308"/>
            <a:ext cx="3886200" cy="1825625"/>
          </a:xfrm>
        </p:spPr>
        <p:txBody>
          <a:bodyPr/>
          <a:lstStyle/>
          <a:p>
            <a:r>
              <a:rPr lang="en-US" dirty="0" smtClean="0"/>
              <a:t>	Andrew </a:t>
            </a:r>
            <a:r>
              <a:rPr lang="en-US" dirty="0" err="1" smtClean="0"/>
              <a:t>Berls</a:t>
            </a:r>
            <a:endParaRPr lang="en-US" dirty="0" smtClean="0"/>
          </a:p>
          <a:p>
            <a:r>
              <a:rPr lang="en-US" dirty="0" smtClean="0"/>
              <a:t>	Billy Galarpe</a:t>
            </a:r>
          </a:p>
          <a:p>
            <a:r>
              <a:rPr lang="en-US" dirty="0"/>
              <a:t>	</a:t>
            </a:r>
            <a:r>
              <a:rPr lang="en-US" dirty="0" smtClean="0"/>
              <a:t>Bryce Filler</a:t>
            </a:r>
            <a:endParaRPr lang="en-US" dirty="0"/>
          </a:p>
        </p:txBody>
      </p:sp>
      <p:pic>
        <p:nvPicPr>
          <p:cNvPr id="4" name="Picture 3" descr="ptero_assho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778" y="-159737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01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156" y="43724"/>
            <a:ext cx="8772370" cy="5202501"/>
          </a:xfrm>
        </p:spPr>
        <p:txBody>
          <a:bodyPr>
            <a:normAutofit/>
          </a:bodyPr>
          <a:lstStyle/>
          <a:p>
            <a:r>
              <a:rPr lang="en-US" sz="8000" dirty="0" smtClean="0"/>
              <a:t>Vision</a:t>
            </a:r>
            <a:endParaRPr lang="en-US" sz="8000" dirty="0"/>
          </a:p>
        </p:txBody>
      </p:sp>
      <p:pic>
        <p:nvPicPr>
          <p:cNvPr id="5" name="Picture 4" descr="AA02744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700" y="2644975"/>
            <a:ext cx="2557357" cy="312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0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GOALS			</a:t>
            </a:r>
            <a:r>
              <a:rPr lang="en-US" sz="2000" i="1" dirty="0" smtClean="0"/>
              <a:t>easy to Play,  tough to beat</a:t>
            </a:r>
            <a:endParaRPr lang="en-US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Accessibility</a:t>
            </a:r>
          </a:p>
          <a:p>
            <a:pPr marL="68580" indent="0">
              <a:buNone/>
            </a:pPr>
            <a:endParaRPr lang="en-US" sz="2800" dirty="0" smtClean="0"/>
          </a:p>
          <a:p>
            <a:r>
              <a:rPr lang="en-US" sz="2800" dirty="0" smtClean="0"/>
              <a:t>Entertainment</a:t>
            </a:r>
          </a:p>
          <a:p>
            <a:pPr marL="68580" indent="0">
              <a:buNone/>
            </a:pPr>
            <a:endParaRPr lang="en-US" sz="2800" dirty="0" smtClean="0"/>
          </a:p>
          <a:p>
            <a:r>
              <a:rPr lang="en-US" sz="2800" dirty="0" smtClean="0"/>
              <a:t>Personal goals: learn to write elegant and well-formed JavaScript</a:t>
            </a:r>
          </a:p>
          <a:p>
            <a:pPr marL="68580" indent="0">
              <a:buNone/>
            </a:pPr>
            <a:endParaRPr lang="en-US" sz="2800" dirty="0" smtClean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3" descr="AA02820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7432" y="6185512"/>
            <a:ext cx="2308163" cy="26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6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21</TotalTime>
  <Words>17</Words>
  <Application>Microsoft Macintosh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Urban Pop</vt:lpstr>
      <vt:lpstr>Robodactyl ESCAPE</vt:lpstr>
      <vt:lpstr>Vision</vt:lpstr>
      <vt:lpstr>GOALS   easy to Play,  tough to beat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Robodactyl ESCAPE</dc:title>
  <dc:creator>Billy Galarpe</dc:creator>
  <cp:lastModifiedBy>Billy Galarpe</cp:lastModifiedBy>
  <cp:revision>12</cp:revision>
  <dcterms:created xsi:type="dcterms:W3CDTF">2012-02-29T04:19:31Z</dcterms:created>
  <dcterms:modified xsi:type="dcterms:W3CDTF">2012-02-29T04:40:56Z</dcterms:modified>
</cp:coreProperties>
</file>