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28,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28,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Robodactyl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Andrew </a:t>
            </a:r>
            <a:r>
              <a:rPr lang="en-US" dirty="0" err="1" smtClean="0"/>
              <a:t>Berls</a:t>
            </a:r>
            <a:endParaRPr lang="en-US" dirty="0" smtClean="0"/>
          </a:p>
          <a:p>
            <a:r>
              <a:rPr lang="en-US" dirty="0" smtClean="0"/>
              <a:t>	Billy Galarpe</a:t>
            </a:r>
          </a:p>
          <a:p>
            <a:r>
              <a:rPr lang="en-US" dirty="0"/>
              <a:t>	</a:t>
            </a:r>
            <a:r>
              <a:rPr lang="en-US" dirty="0" smtClean="0"/>
              <a:t>Bryce Filler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01326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</TotalTime>
  <Words>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Urban Pop</vt:lpstr>
      <vt:lpstr>Robodactyl ESCAPE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Robodactyl ESCAPE</dc:title>
  <dc:creator>Billy Galarpe</dc:creator>
  <cp:lastModifiedBy>Billy Galarpe</cp:lastModifiedBy>
  <cp:revision>1</cp:revision>
  <dcterms:created xsi:type="dcterms:W3CDTF">2012-02-29T04:19:31Z</dcterms:created>
  <dcterms:modified xsi:type="dcterms:W3CDTF">2012-02-29T04:22:56Z</dcterms:modified>
</cp:coreProperties>
</file>