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8" r:id="rId5"/>
    <p:sldId id="259" r:id="rId6"/>
    <p:sldId id="257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FE5-0BBB-4F7A-8219-CC079D0D909E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2B8-0E8E-42A3-B410-0C875983BA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962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FE5-0BBB-4F7A-8219-CC079D0D909E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2B8-0E8E-42A3-B410-0C875983BA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765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FE5-0BBB-4F7A-8219-CC079D0D909E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2B8-0E8E-42A3-B410-0C875983BA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034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FE5-0BBB-4F7A-8219-CC079D0D909E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2B8-0E8E-42A3-B410-0C875983BA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20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FE5-0BBB-4F7A-8219-CC079D0D909E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2B8-0E8E-42A3-B410-0C875983BA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676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FE5-0BBB-4F7A-8219-CC079D0D909E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2B8-0E8E-42A3-B410-0C875983BA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469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FE5-0BBB-4F7A-8219-CC079D0D909E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2B8-0E8E-42A3-B410-0C875983BA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743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FE5-0BBB-4F7A-8219-CC079D0D909E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2B8-0E8E-42A3-B410-0C875983BA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513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FE5-0BBB-4F7A-8219-CC079D0D909E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2B8-0E8E-42A3-B410-0C875983BA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704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FE5-0BBB-4F7A-8219-CC079D0D909E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2B8-0E8E-42A3-B410-0C875983BA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136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FE5-0BBB-4F7A-8219-CC079D0D909E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2B8-0E8E-42A3-B410-0C875983BA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376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CFE5-0BBB-4F7A-8219-CC079D0D909E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42B8-0E8E-42A3-B410-0C875983BA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658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243000"/>
              </p:ext>
            </p:extLst>
          </p:nvPr>
        </p:nvGraphicFramePr>
        <p:xfrm>
          <a:off x="2206625" y="1624965"/>
          <a:ext cx="7782663" cy="386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Prism 9" r:id="rId3" imgW="6406094" imgH="3178136" progId="Prism9.Document">
                  <p:embed/>
                </p:oleObj>
              </mc:Choice>
              <mc:Fallback>
                <p:oleObj name="Prism 9" r:id="rId3" imgW="6406094" imgH="317813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6625" y="1624965"/>
                        <a:ext cx="7782663" cy="3861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6625" y="644183"/>
            <a:ext cx="763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Direct binding of </a:t>
            </a:r>
            <a:r>
              <a:rPr lang="en-GB" b="1" dirty="0" smtClean="0"/>
              <a:t>AZDye488-labelled chemokine </a:t>
            </a:r>
            <a:r>
              <a:rPr lang="en-GB" b="1" dirty="0" smtClean="0"/>
              <a:t>to Nluc-ACKR1 WT vs G42D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3179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06487"/>
              </p:ext>
            </p:extLst>
          </p:nvPr>
        </p:nvGraphicFramePr>
        <p:xfrm>
          <a:off x="452438" y="1820863"/>
          <a:ext cx="11409362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Prism 9" r:id="rId3" imgW="7004378" imgH="2033983" progId="Prism9.Document">
                  <p:embed/>
                </p:oleObj>
              </mc:Choice>
              <mc:Fallback>
                <p:oleObj name="Prism 9" r:id="rId3" imgW="7004378" imgH="203398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438" y="1820863"/>
                        <a:ext cx="11409362" cy="331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0236" y="659423"/>
            <a:ext cx="112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Binding competition between </a:t>
            </a:r>
            <a:r>
              <a:rPr lang="en-GB" b="1" dirty="0" smtClean="0"/>
              <a:t>chemokine-AzDye488 and a </a:t>
            </a:r>
            <a:r>
              <a:rPr lang="en-GB" b="1" dirty="0" smtClean="0"/>
              <a:t>set of unlabelled </a:t>
            </a:r>
            <a:r>
              <a:rPr lang="en-GB" b="1" dirty="0" smtClean="0"/>
              <a:t>chemokines on </a:t>
            </a:r>
            <a:r>
              <a:rPr lang="en-GB" b="1" dirty="0" smtClean="0"/>
              <a:t>Nluc-ACKR1 WT vs G42D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341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956569"/>
              </p:ext>
            </p:extLst>
          </p:nvPr>
        </p:nvGraphicFramePr>
        <p:xfrm>
          <a:off x="1647143" y="1092155"/>
          <a:ext cx="4619625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Prism 9" r:id="rId3" imgW="4619461" imgH="2954704" progId="Prism9.Document">
                  <p:embed/>
                </p:oleObj>
              </mc:Choice>
              <mc:Fallback>
                <p:oleObj name="Prism 9" r:id="rId3" imgW="4619461" imgH="295470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143" y="1092155"/>
                        <a:ext cx="4619625" cy="295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751113"/>
              </p:ext>
            </p:extLst>
          </p:nvPr>
        </p:nvGraphicFramePr>
        <p:xfrm>
          <a:off x="7035571" y="1092155"/>
          <a:ext cx="4619625" cy="29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Prism 9" r:id="rId5" imgW="4619461" imgH="2954704" progId="Prism9.Document">
                  <p:embed/>
                </p:oleObj>
              </mc:Choice>
              <mc:Fallback>
                <p:oleObj name="Prism 9" r:id="rId5" imgW="4619461" imgH="295470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5571" y="1092155"/>
                        <a:ext cx="4619625" cy="295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624742"/>
              </p:ext>
            </p:extLst>
          </p:nvPr>
        </p:nvGraphicFramePr>
        <p:xfrm>
          <a:off x="1729693" y="3910467"/>
          <a:ext cx="4537075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Prism 9" r:id="rId7" imgW="4536990" imgH="2954704" progId="Prism9.Document">
                  <p:embed/>
                </p:oleObj>
              </mc:Choice>
              <mc:Fallback>
                <p:oleObj name="Prism 9" r:id="rId7" imgW="4536990" imgH="295470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9693" y="3910467"/>
                        <a:ext cx="4537075" cy="295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054217"/>
              </p:ext>
            </p:extLst>
          </p:nvPr>
        </p:nvGraphicFramePr>
        <p:xfrm>
          <a:off x="7035571" y="3910467"/>
          <a:ext cx="4537075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Prism 9" r:id="rId9" imgW="4536990" imgH="2954704" progId="Prism9.Document">
                  <p:embed/>
                </p:oleObj>
              </mc:Choice>
              <mc:Fallback>
                <p:oleObj name="Prism 9" r:id="rId9" imgW="4536990" imgH="295470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35571" y="3910467"/>
                        <a:ext cx="4537075" cy="295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7377" y="166172"/>
            <a:ext cx="10422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ACKR1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1258" y="1949252"/>
            <a:ext cx="5708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567" y="4742596"/>
            <a:ext cx="810513" cy="408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CXC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3722" y="522964"/>
            <a:ext cx="9106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CCL2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3402" y="503708"/>
            <a:ext cx="11697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CXCL1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3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033765"/>
              </p:ext>
            </p:extLst>
          </p:nvPr>
        </p:nvGraphicFramePr>
        <p:xfrm>
          <a:off x="2919865" y="1186773"/>
          <a:ext cx="6276975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Prism 9" r:id="rId3" imgW="4857150" imgH="3476207" progId="Prism9.Document">
                  <p:embed/>
                </p:oleObj>
              </mc:Choice>
              <mc:Fallback>
                <p:oleObj name="Prism 9" r:id="rId3" imgW="4857150" imgH="3476207" progId="Prism9.Document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9865" y="1186773"/>
                        <a:ext cx="6276975" cy="449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7377" y="166172"/>
            <a:ext cx="17844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ACKR1-CCL2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8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7377" y="166172"/>
            <a:ext cx="19559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ACKR1-CXCL1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819240"/>
              </p:ext>
            </p:extLst>
          </p:nvPr>
        </p:nvGraphicFramePr>
        <p:xfrm>
          <a:off x="2941409" y="1178830"/>
          <a:ext cx="62992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Prism 9" r:id="rId3" imgW="4875517" imgH="3654483" progId="Prism9.Document">
                  <p:embed/>
                </p:oleObj>
              </mc:Choice>
              <mc:Fallback>
                <p:oleObj name="Prism 9" r:id="rId3" imgW="4875517" imgH="3654483" progId="Prism9.Document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1409" y="1178830"/>
                        <a:ext cx="62992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02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7377" y="166172"/>
            <a:ext cx="17972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ACKR1-G42D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312605"/>
              </p:ext>
            </p:extLst>
          </p:nvPr>
        </p:nvGraphicFramePr>
        <p:xfrm>
          <a:off x="1913165" y="993003"/>
          <a:ext cx="4546600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Prism 9" r:id="rId3" imgW="4546353" imgH="2954704" progId="Prism9.Document">
                  <p:embed/>
                </p:oleObj>
              </mc:Choice>
              <mc:Fallback>
                <p:oleObj name="Prism 9" r:id="rId3" imgW="4546353" imgH="295470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3165" y="993003"/>
                        <a:ext cx="4546600" cy="295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398391"/>
              </p:ext>
            </p:extLst>
          </p:nvPr>
        </p:nvGraphicFramePr>
        <p:xfrm>
          <a:off x="7105651" y="993002"/>
          <a:ext cx="4546600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Prism 9" r:id="rId5" imgW="4546353" imgH="2954704" progId="Prism9.Document">
                  <p:embed/>
                </p:oleObj>
              </mc:Choice>
              <mc:Fallback>
                <p:oleObj name="Prism 9" r:id="rId5" imgW="4546353" imgH="295470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05651" y="993002"/>
                        <a:ext cx="4546600" cy="295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754931"/>
              </p:ext>
            </p:extLst>
          </p:nvPr>
        </p:nvGraphicFramePr>
        <p:xfrm>
          <a:off x="1913165" y="3878899"/>
          <a:ext cx="4464050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Prism 9" r:id="rId7" imgW="4463882" imgH="2954704" progId="Prism9.Document">
                  <p:embed/>
                </p:oleObj>
              </mc:Choice>
              <mc:Fallback>
                <p:oleObj name="Prism 9" r:id="rId7" imgW="4463882" imgH="295470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3165" y="3878899"/>
                        <a:ext cx="4464050" cy="295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309549"/>
              </p:ext>
            </p:extLst>
          </p:nvPr>
        </p:nvGraphicFramePr>
        <p:xfrm>
          <a:off x="7105651" y="3878898"/>
          <a:ext cx="4464050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Prism 9" r:id="rId9" imgW="4463882" imgH="2954704" progId="Prism9.Document">
                  <p:embed/>
                </p:oleObj>
              </mc:Choice>
              <mc:Fallback>
                <p:oleObj name="Prism 9" r:id="rId9" imgW="4463882" imgH="295470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05651" y="3878898"/>
                        <a:ext cx="4464050" cy="295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258" y="1949252"/>
            <a:ext cx="5708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567" y="4742596"/>
            <a:ext cx="810513" cy="408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CXC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3722" y="522964"/>
            <a:ext cx="9106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CCL2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53402" y="503708"/>
            <a:ext cx="11697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CXCL1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4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944579"/>
              </p:ext>
            </p:extLst>
          </p:nvPr>
        </p:nvGraphicFramePr>
        <p:xfrm>
          <a:off x="3030538" y="1071563"/>
          <a:ext cx="6053137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Prism 9" r:id="rId3" imgW="4683565" imgH="3654483" progId="Prism9.Document">
                  <p:embed/>
                </p:oleObj>
              </mc:Choice>
              <mc:Fallback>
                <p:oleObj name="Prism 9" r:id="rId3" imgW="4683565" imgH="3654483" progId="Prism9.Document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0538" y="1071563"/>
                        <a:ext cx="6053137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7377" y="166172"/>
            <a:ext cx="25394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ACKR1-G42D-CCL2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3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58826"/>
              </p:ext>
            </p:extLst>
          </p:nvPr>
        </p:nvGraphicFramePr>
        <p:xfrm>
          <a:off x="3030538" y="1071563"/>
          <a:ext cx="6053137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Prism 9" r:id="rId3" imgW="4683565" imgH="3654483" progId="Prism9.Document">
                  <p:embed/>
                </p:oleObj>
              </mc:Choice>
              <mc:Fallback>
                <p:oleObj name="Prism 9" r:id="rId3" imgW="4683565" imgH="3654483" progId="Prism9.Document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0538" y="1071563"/>
                        <a:ext cx="6053137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7377" y="166172"/>
            <a:ext cx="27109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ACKR1-G42D-CXCL1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0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4922" y="125844"/>
            <a:ext cx="17972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ACKR1-G42D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0627" y="144565"/>
            <a:ext cx="10422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ACKR1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22116"/>
              </p:ext>
            </p:extLst>
          </p:nvPr>
        </p:nvGraphicFramePr>
        <p:xfrm>
          <a:off x="6195335" y="622529"/>
          <a:ext cx="358457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Prism 9" r:id="rId3" imgW="3622245" imgH="3156030" progId="Prism9.Document">
                  <p:embed/>
                </p:oleObj>
              </mc:Choice>
              <mc:Fallback>
                <p:oleObj name="Prism 9" r:id="rId3" imgW="3622245" imgH="3156030" progId="Prism9.Document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5335" y="622529"/>
                        <a:ext cx="3584575" cy="312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153177"/>
              </p:ext>
            </p:extLst>
          </p:nvPr>
        </p:nvGraphicFramePr>
        <p:xfrm>
          <a:off x="6195335" y="1724026"/>
          <a:ext cx="5165725" cy="511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Prism 9" r:id="rId5" imgW="5223048" imgH="5173253" progId="Prism9.Document">
                  <p:embed/>
                </p:oleObj>
              </mc:Choice>
              <mc:Fallback>
                <p:oleObj name="Prism 9" r:id="rId5" imgW="5223048" imgH="5173253" progId="Prism9.Document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5335" y="1724026"/>
                        <a:ext cx="5165725" cy="511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47776"/>
              </p:ext>
            </p:extLst>
          </p:nvPr>
        </p:nvGraphicFramePr>
        <p:xfrm>
          <a:off x="1930627" y="3716338"/>
          <a:ext cx="358616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Prism 9" r:id="rId7" imgW="3622245" imgH="3156030" progId="Prism9.Document">
                  <p:embed/>
                </p:oleObj>
              </mc:Choice>
              <mc:Fallback>
                <p:oleObj name="Prism 9" r:id="rId7" imgW="3622245" imgH="3156030" progId="Prism9.Document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0627" y="3716338"/>
                        <a:ext cx="3586162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5389" y="1782931"/>
            <a:ext cx="8418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CCL2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88" y="4877393"/>
            <a:ext cx="101341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CXCL1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402495"/>
              </p:ext>
            </p:extLst>
          </p:nvPr>
        </p:nvGraphicFramePr>
        <p:xfrm>
          <a:off x="1845648" y="622529"/>
          <a:ext cx="3622675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Prism 9" r:id="rId9" imgW="3622245" imgH="3156030" progId="Prism9.Document">
                  <p:embed/>
                </p:oleObj>
              </mc:Choice>
              <mc:Fallback>
                <p:oleObj name="Prism 9" r:id="rId9" imgW="3622245" imgH="315603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5648" y="622529"/>
                        <a:ext cx="3622675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94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GraphPad Prism 9 Project</vt:lpstr>
      <vt:lpstr>Prism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Luxembourg Institute of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Martyna Szpakowska</dc:creator>
  <cp:lastModifiedBy>Immuno-Pharmacology</cp:lastModifiedBy>
  <cp:revision>23</cp:revision>
  <dcterms:created xsi:type="dcterms:W3CDTF">2023-03-24T15:16:17Z</dcterms:created>
  <dcterms:modified xsi:type="dcterms:W3CDTF">2023-03-31T11:34:21Z</dcterms:modified>
</cp:coreProperties>
</file>