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1" r:id="rId4"/>
    <p:sldId id="262" r:id="rId5"/>
    <p:sldId id="264" r:id="rId6"/>
    <p:sldId id="257" r:id="rId7"/>
    <p:sldId id="265" r:id="rId8"/>
    <p:sldId id="258" r:id="rId9"/>
    <p:sldId id="25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048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5580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062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0195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998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06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33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87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928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622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9317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94C5-C030-476F-9357-D946C4E0F026}" type="datetimeFigureOut">
              <a:rPr lang="fr-CH" smtClean="0"/>
              <a:t>07.11.2022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C9D54-5865-4F4F-9641-44785731996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7810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39" y="2338891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latin typeface="Century Gothic" panose="020B0502020202020204" pitchFamily="34" charset="0"/>
              </a:rPr>
              <a:t>Mutant </a:t>
            </a:r>
            <a:r>
              <a:rPr lang="fr-FR" b="1" dirty="0" err="1" smtClean="0">
                <a:latin typeface="Century Gothic" panose="020B0502020202020204" pitchFamily="34" charset="0"/>
              </a:rPr>
              <a:t>receptors</a:t>
            </a:r>
            <a:endParaRPr lang="fr-CH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5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38" y="134679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CCR5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endParaRPr lang="fr-CH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736644"/>
              </p:ext>
            </p:extLst>
          </p:nvPr>
        </p:nvGraphicFramePr>
        <p:xfrm>
          <a:off x="2573338" y="842963"/>
          <a:ext cx="7024687" cy="574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Prism 9" r:id="rId3" imgW="7024169" imgH="5741720" progId="Prism9.Document">
                  <p:embed/>
                </p:oleObj>
              </mc:Choice>
              <mc:Fallback>
                <p:oleObj name="Prism 9" r:id="rId3" imgW="7024169" imgH="5741720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3338" y="842963"/>
                        <a:ext cx="7024687" cy="574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3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2311" y="88286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CXCR4</a:t>
            </a:r>
            <a:endParaRPr lang="fr-CH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613720"/>
              </p:ext>
            </p:extLst>
          </p:nvPr>
        </p:nvGraphicFramePr>
        <p:xfrm>
          <a:off x="1279879" y="1237673"/>
          <a:ext cx="4123393" cy="349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Prism 9" r:id="rId3" imgW="3983821" imgH="3375724" progId="Prism9.Document">
                  <p:embed/>
                </p:oleObj>
              </mc:Choice>
              <mc:Fallback>
                <p:oleObj name="Prism 9" r:id="rId3" imgW="3983821" imgH="337572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879" y="1237673"/>
                        <a:ext cx="4123393" cy="3493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136897"/>
              </p:ext>
            </p:extLst>
          </p:nvPr>
        </p:nvGraphicFramePr>
        <p:xfrm>
          <a:off x="6581775" y="1520825"/>
          <a:ext cx="4433888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Prism 9" r:id="rId5" imgW="4132817" imgH="3405087" progId="Prism9.Document">
                  <p:embed/>
                </p:oleObj>
              </mc:Choice>
              <mc:Fallback>
                <p:oleObj name="Prism 9" r:id="rId5" imgW="4132817" imgH="3405087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81775" y="1520825"/>
                        <a:ext cx="4433888" cy="365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18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438" y="13467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ACKR3</a:t>
            </a:r>
            <a:endParaRPr lang="fr-CH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3532" y="1379899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CXCL12</a:t>
            </a:r>
            <a:endParaRPr lang="fr-CH" b="1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5495" y="453755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vCCL2</a:t>
            </a:r>
            <a:endParaRPr lang="fr-CH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54673"/>
              </p:ext>
            </p:extLst>
          </p:nvPr>
        </p:nvGraphicFramePr>
        <p:xfrm>
          <a:off x="3937481" y="266294"/>
          <a:ext cx="383857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Prism 9" r:id="rId3" imgW="3839047" imgH="3174398" progId="Prism9.Document">
                  <p:embed/>
                </p:oleObj>
              </mc:Choice>
              <mc:Fallback>
                <p:oleObj name="Prism 9" r:id="rId3" imgW="3839047" imgH="3174398" progId="Prism9.Document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481" y="266294"/>
                        <a:ext cx="3838575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59603"/>
              </p:ext>
            </p:extLst>
          </p:nvPr>
        </p:nvGraphicFramePr>
        <p:xfrm>
          <a:off x="3894950" y="3604917"/>
          <a:ext cx="383857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Prism 9" r:id="rId5" imgW="3839047" imgH="3174398" progId="Prism9.Document">
                  <p:embed/>
                </p:oleObj>
              </mc:Choice>
              <mc:Fallback>
                <p:oleObj name="Prism 9" r:id="rId5" imgW="3839047" imgH="3174398" progId="Prism9.Document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94950" y="3604917"/>
                        <a:ext cx="3838575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9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439" y="2338891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latin typeface="Century Gothic" panose="020B0502020202020204" pitchFamily="34" charset="0"/>
              </a:rPr>
              <a:t>Mutant vCCL2</a:t>
            </a:r>
            <a:endParaRPr lang="fr-CH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3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46733"/>
              </p:ext>
            </p:extLst>
          </p:nvPr>
        </p:nvGraphicFramePr>
        <p:xfrm>
          <a:off x="446366" y="2035903"/>
          <a:ext cx="5440363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" name="Prism 9" r:id="rId3" imgW="5439850" imgH="3174398" progId="Prism9.Document">
                  <p:embed/>
                </p:oleObj>
              </mc:Choice>
              <mc:Fallback>
                <p:oleObj name="Prism 9" r:id="rId3" imgW="5439850" imgH="317439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366" y="2035903"/>
                        <a:ext cx="5440363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wn Arrow 2"/>
          <p:cNvSpPr/>
          <p:nvPr/>
        </p:nvSpPr>
        <p:spPr>
          <a:xfrm>
            <a:off x="3333989" y="2872622"/>
            <a:ext cx="262054" cy="4572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extBox 7"/>
          <p:cNvSpPr txBox="1"/>
          <p:nvPr/>
        </p:nvSpPr>
        <p:spPr>
          <a:xfrm>
            <a:off x="175438" y="134679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CCR5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endParaRPr lang="fr-CH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566064"/>
              </p:ext>
            </p:extLst>
          </p:nvPr>
        </p:nvGraphicFramePr>
        <p:xfrm>
          <a:off x="6383305" y="2090033"/>
          <a:ext cx="5346700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2" name="Prism 9" r:id="rId5" imgW="5346575" imgH="3165034" progId="Prism9.Document">
                  <p:embed/>
                </p:oleObj>
              </mc:Choice>
              <mc:Fallback>
                <p:oleObj name="Prism 9" r:id="rId5" imgW="5346575" imgH="3165034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305" y="2090033"/>
                        <a:ext cx="5346700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10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190755"/>
              </p:ext>
            </p:extLst>
          </p:nvPr>
        </p:nvGraphicFramePr>
        <p:xfrm>
          <a:off x="3619367" y="1813965"/>
          <a:ext cx="542607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Prism 9" r:id="rId3" imgW="5425805" imgH="3174398" progId="Prism9.Document">
                  <p:embed/>
                </p:oleObj>
              </mc:Choice>
              <mc:Fallback>
                <p:oleObj name="Prism 9" r:id="rId3" imgW="5425805" imgH="3174398" progId="Prism9.Document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9367" y="1813965"/>
                        <a:ext cx="5426075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5438" y="134679"/>
            <a:ext cx="965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CXCR4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endParaRPr lang="fr-CH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0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47301"/>
              </p:ext>
            </p:extLst>
          </p:nvPr>
        </p:nvGraphicFramePr>
        <p:xfrm>
          <a:off x="3370235" y="1922269"/>
          <a:ext cx="5046663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Prism 9" r:id="rId3" imgW="5046222" imgH="3174398" progId="Prism9.Document">
                  <p:embed/>
                </p:oleObj>
              </mc:Choice>
              <mc:Fallback>
                <p:oleObj name="Prism 9" r:id="rId3" imgW="5046222" imgH="3174398" progId="Prism9.Document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235" y="1922269"/>
                        <a:ext cx="5046663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5438" y="134679"/>
            <a:ext cx="942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ACKR3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endParaRPr lang="fr-CH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3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175702"/>
              </p:ext>
            </p:extLst>
          </p:nvPr>
        </p:nvGraphicFramePr>
        <p:xfrm>
          <a:off x="3560873" y="1946278"/>
          <a:ext cx="5346700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Prism 9" r:id="rId3" imgW="5346575" imgH="3174398" progId="Prism9.Document">
                  <p:embed/>
                </p:oleObj>
              </mc:Choice>
              <mc:Fallback>
                <p:oleObj name="Prism 9" r:id="rId3" imgW="5346575" imgH="3174398" progId="Prism9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0873" y="1946278"/>
                        <a:ext cx="5346700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056" y="380863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latin typeface="Century Gothic" panose="020B0502020202020204" pitchFamily="34" charset="0"/>
              </a:rPr>
              <a:t>CCR3</a:t>
            </a:r>
          </a:p>
          <a:p>
            <a:endParaRPr lang="fr-FR" b="1" dirty="0">
              <a:latin typeface="Century Gothic" panose="020B0502020202020204" pitchFamily="34" charset="0"/>
            </a:endParaRPr>
          </a:p>
          <a:p>
            <a:endParaRPr lang="fr-CH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87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8932</TotalTime>
  <Words>13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Office Theme</vt:lpstr>
      <vt:lpstr>Prism 9</vt:lpstr>
      <vt:lpstr>GraphPad Prism 9 Project</vt:lpstr>
      <vt:lpstr>Mutant receptors</vt:lpstr>
      <vt:lpstr>PowerPoint Presentation</vt:lpstr>
      <vt:lpstr>PowerPoint Presentation</vt:lpstr>
      <vt:lpstr>PowerPoint Presentation</vt:lpstr>
      <vt:lpstr>Mutant vCCL2</vt:lpstr>
      <vt:lpstr>PowerPoint Presentation</vt:lpstr>
      <vt:lpstr>PowerPoint Presentation</vt:lpstr>
      <vt:lpstr>PowerPoint Presentation</vt:lpstr>
      <vt:lpstr>PowerPoint Presentation</vt:lpstr>
    </vt:vector>
  </TitlesOfParts>
  <Company>Luxembourg Institute of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Martyna Szpakowska</dc:creator>
  <cp:lastModifiedBy>Martyna Szpakowska</cp:lastModifiedBy>
  <cp:revision>49</cp:revision>
  <dcterms:created xsi:type="dcterms:W3CDTF">2022-10-05T13:18:20Z</dcterms:created>
  <dcterms:modified xsi:type="dcterms:W3CDTF">2022-11-07T17:33:06Z</dcterms:modified>
</cp:coreProperties>
</file>