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1A26FC-E956-49D4-A9B2-59EB5B95091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6C18A0-EF1C-4A12-8DC2-91DA00D5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9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1A26FC-E956-49D4-A9B2-59EB5B95091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6C18A0-EF1C-4A12-8DC2-91DA00D5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6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1A26FC-E956-49D4-A9B2-59EB5B95091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6C18A0-EF1C-4A12-8DC2-91DA00D5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4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1A26FC-E956-49D4-A9B2-59EB5B95091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6C18A0-EF1C-4A12-8DC2-91DA00D5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1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1A26FC-E956-49D4-A9B2-59EB5B95091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6C18A0-EF1C-4A12-8DC2-91DA00D5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9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1A26FC-E956-49D4-A9B2-59EB5B95091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6C18A0-EF1C-4A12-8DC2-91DA00D5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9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1A26FC-E956-49D4-A9B2-59EB5B95091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6C18A0-EF1C-4A12-8DC2-91DA00D5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7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1A26FC-E956-49D4-A9B2-59EB5B95091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6C18A0-EF1C-4A12-8DC2-91DA00D5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1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1A26FC-E956-49D4-A9B2-59EB5B95091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6C18A0-EF1C-4A12-8DC2-91DA00D5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6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1A26FC-E956-49D4-A9B2-59EB5B95091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6C18A0-EF1C-4A12-8DC2-91DA00D5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4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1A26FC-E956-49D4-A9B2-59EB5B95091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6C18A0-EF1C-4A12-8DC2-91DA00D5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2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891A26FC-E956-49D4-A9B2-59EB5B95091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76C18A0-EF1C-4A12-8DC2-91DA00D5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6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7576457" cy="17907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  <a:latin typeface="Showcard Gothic" panose="04020904020102020604" pitchFamily="82" charset="0"/>
              </a:rPr>
              <a:t>H</a:t>
            </a:r>
            <a:r>
              <a:rPr lang="en-US" dirty="0" smtClean="0">
                <a:solidFill>
                  <a:srgbClr val="00B050"/>
                </a:solidFill>
                <a:latin typeface="Showcard Gothic" panose="04020904020102020604" pitchFamily="82" charset="0"/>
              </a:rPr>
              <a:t>ave a Nice Day!!</a:t>
            </a:r>
            <a:endParaRPr lang="en-US" dirty="0">
              <a:solidFill>
                <a:srgbClr val="00B050"/>
              </a:solidFill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93412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9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9" id="{A3A905A4-BFD7-44AD-8DBC-FF73059B2273}" vid="{B8FB8E0E-6513-4D40-8EE4-2C98F25853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Theme9</Template>
  <TotalTime>2</TotalTime>
  <Words>5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Showcard Gothic</vt:lpstr>
      <vt:lpstr>Theme9</vt:lpstr>
      <vt:lpstr>Have a Nice Day!!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Have a Nice Day!!</dc:title>
  <dc:creator>Sindhu</dc:creator>
  <cp:lastModifiedBy>Sindhu</cp:lastModifiedBy>
  <cp:revision>1</cp:revision>
  <dcterms:created xsi:type="dcterms:W3CDTF">2016-04-19T09:25:51Z</dcterms:created>
  <dcterms:modified xsi:type="dcterms:W3CDTF">2016-04-19T09:28:23Z</dcterms:modified>
</cp:coreProperties>
</file>