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6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389C8C6-55C1-4E6E-BE98-0C00DC9E3873}">
          <p14:sldIdLst>
            <p14:sldId id="257"/>
            <p14:sldId id="262"/>
            <p14:sldId id="263"/>
            <p14:sldId id="264"/>
          </p14:sldIdLst>
        </p14:section>
        <p14:section name="backup slides" id="{60389F0D-A549-4334-B4C8-9506C09811D8}">
          <p14:sldIdLst>
            <p14:sldId id="266"/>
            <p14:sldId id="265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E6E2F-091B-4730-ACA6-2E1BB827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C21B84-2ED6-4F7F-9C11-073E28104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CACDB1-6198-4034-A26F-333FE8E5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47A84-F804-4B24-B68E-1416C8F5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712B8-4DB7-4F52-9C1D-578AF96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0B621-C48C-477D-BEB4-3B957E0F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3191C4-F78B-4F0C-A768-A8ABCF98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AB7FD-F5CD-4901-83AB-08FC2E8E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E47AD3-4733-4893-BCFD-DA23FE8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3A45A-D833-4A2F-B04E-ABCF9FBD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49241B-B34C-4FD8-A531-25A8265EA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EF077D-FBA2-42DE-83F5-58F34D48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F17FE-ED2A-4AE2-AAEE-9E4C7E5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35A952-0E41-4315-A7A2-CDADA207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ACA74C-A3C3-4D7B-88E0-D240869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3EECC-8DDD-477B-A1A9-5B9C3196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FB772-C25B-4C0E-BB6D-162561D9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A9F9C0-E30A-4422-A7B0-24D2D30F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8E29F-CBFF-4AD7-B7AB-E251B5FF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7A2191-AFD4-44FA-8DA8-CE11593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38699-7FF2-42EC-AC38-36B51108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AD4AC8-E0AD-4724-8580-7FD33869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BA479A-8690-4A40-8836-7AB62594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FA795-DE22-4694-AC17-4B5909EF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E68119-0B4A-4EAF-89AC-98D5EE7A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21313-E382-4B1F-8540-76855A30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61C9A9-13EA-41FF-A07E-BB685446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24741F-2C96-48ED-8188-B7303C8C7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4405A5-DEA8-45D6-BD72-F5F88C34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D93DCE-0B8A-47FE-878B-17E26B0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F8E5C0-8EF0-4DE7-A03E-B0074EB7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8E300-D90D-4A8C-A445-B6EFB439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317CAC-53ED-44A1-9E48-12230BA5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EC644-CC38-45DF-B7D0-8F89A9B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7BB316-6235-44D8-B25B-7550BEB4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A2615C-729C-4742-AD7E-740B5F229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01E14D-1149-4638-8A69-CE98EE63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4CDF11-66E1-4F7A-8C75-9C30DF8E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EBB24B-4E40-4CF9-8098-C6484850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4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22EBF-0314-4CE9-8BC0-507F7964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355FFC-0B64-41A9-925C-123D53B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D11C81-CE36-4C3C-B318-4CDA5676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0FCC38-057F-4B57-885E-734E6AB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FB948A-0D29-4E54-BFC1-08B586C4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5446A8-BC6D-4800-822E-E158202F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802276-B26F-477B-87E7-67143C45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8A290-AC0F-49C2-A95D-A82193F1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A9C8B-8F64-4B3A-AE71-71C61F14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262A89-DA3C-423D-B747-207139A0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75CF4B-6C7D-4FDF-8D41-F11A2CA6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281710-5DAB-4F02-B82C-2AB4FF78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15DB97-A648-42CA-A980-1A72DBD7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45BFC-CC0F-462F-A61D-8C530E4B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F03D57-7BA7-4E6F-9546-CE04359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AA8E2D-CCB2-4BE3-83DF-750B465B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F3019-6747-4342-8201-41D0CFCC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E3FA71-EF2E-48A9-9D30-5903C27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9419F6-6FD7-4332-B1DB-F7993192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CC258B-C9BC-416C-8E9F-924733ED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0BC550-E98A-458C-9FB8-70DEF234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3EDD10-C214-4FB9-AB19-4B4A08643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52EC-6B58-4A9E-A405-D9D4C41F8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A0A500-3858-4BDC-AB59-1CEE964F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FE83C-9F63-48B0-A1AB-0895DD68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5D17-FA2F-4541-87B0-9C983B23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E7F8047B-5B8B-4AE5-915C-AF29A1DD6F5F}"/>
              </a:ext>
            </a:extLst>
          </p:cNvPr>
          <p:cNvGrpSpPr/>
          <p:nvPr/>
        </p:nvGrpSpPr>
        <p:grpSpPr>
          <a:xfrm>
            <a:off x="2761271" y="3370302"/>
            <a:ext cx="4324726" cy="2494360"/>
            <a:chOff x="2761271" y="635488"/>
            <a:chExt cx="4324726" cy="249436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E7B5F10F-0F02-46D5-9E5C-536E410350FE}"/>
                </a:ext>
              </a:extLst>
            </p:cNvPr>
            <p:cNvGrpSpPr/>
            <p:nvPr/>
          </p:nvGrpSpPr>
          <p:grpSpPr>
            <a:xfrm>
              <a:off x="2761271" y="635488"/>
              <a:ext cx="1600377" cy="1053088"/>
              <a:chOff x="2691765" y="635488"/>
              <a:chExt cx="1600377" cy="105308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FA3F94D4-B1CC-4B2E-A4AB-5527FCA14939}"/>
                  </a:ext>
                </a:extLst>
              </p:cNvPr>
              <p:cNvSpPr/>
              <p:nvPr/>
            </p:nvSpPr>
            <p:spPr>
              <a:xfrm>
                <a:off x="2691765" y="635488"/>
                <a:ext cx="1600377" cy="27517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Area(s) of Interest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8CDE96D7-29D8-4368-A89E-749A75E3EFAF}"/>
                  </a:ext>
                </a:extLst>
              </p:cNvPr>
              <p:cNvSpPr/>
              <p:nvPr/>
            </p:nvSpPr>
            <p:spPr>
              <a:xfrm>
                <a:off x="2691765" y="1024445"/>
                <a:ext cx="1600377" cy="27517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Mission Details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BFEC55E9-00E8-40CE-BC7F-A21E94B99C84}"/>
                  </a:ext>
                </a:extLst>
              </p:cNvPr>
              <p:cNvSpPr/>
              <p:nvPr/>
            </p:nvSpPr>
            <p:spPr>
              <a:xfrm>
                <a:off x="2691765" y="1413401"/>
                <a:ext cx="1600377" cy="27517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Vehicles (Data Structure)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063E57B1-79EC-437F-9807-9948F3C5BFB7}"/>
                </a:ext>
              </a:extLst>
            </p:cNvPr>
            <p:cNvCxnSpPr>
              <a:cxnSpLocks/>
              <a:stCxn id="7" idx="3"/>
              <a:endCxn id="34" idx="1"/>
            </p:cNvCxnSpPr>
            <p:nvPr/>
          </p:nvCxnSpPr>
          <p:spPr>
            <a:xfrm>
              <a:off x="4361648" y="773076"/>
              <a:ext cx="196822" cy="3889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A865D117-03E5-45EB-94CB-54B087B68638}"/>
                </a:ext>
              </a:extLst>
            </p:cNvPr>
            <p:cNvCxnSpPr>
              <a:cxnSpLocks/>
              <a:stCxn id="9" idx="3"/>
              <a:endCxn id="34" idx="1"/>
            </p:cNvCxnSpPr>
            <p:nvPr/>
          </p:nvCxnSpPr>
          <p:spPr>
            <a:xfrm>
              <a:off x="4361648" y="1162033"/>
              <a:ext cx="1968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C9A9EC4-EC3E-4412-9335-0DD428E779B7}"/>
                </a:ext>
              </a:extLst>
            </p:cNvPr>
            <p:cNvCxnSpPr>
              <a:cxnSpLocks/>
              <a:stCxn id="10" idx="3"/>
              <a:endCxn id="34" idx="1"/>
            </p:cNvCxnSpPr>
            <p:nvPr/>
          </p:nvCxnSpPr>
          <p:spPr>
            <a:xfrm flipV="1">
              <a:off x="4361648" y="1162033"/>
              <a:ext cx="196822" cy="388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C9B6088A-E1D1-4938-ACCD-72EEDED585EF}"/>
                </a:ext>
              </a:extLst>
            </p:cNvPr>
            <p:cNvSpPr/>
            <p:nvPr/>
          </p:nvSpPr>
          <p:spPr>
            <a:xfrm>
              <a:off x="2981957" y="2715817"/>
              <a:ext cx="1160908" cy="4140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Collection Vehicle Waypoint Plans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24B58EDB-697A-4D21-882F-F2B4171D8B1D}"/>
                </a:ext>
              </a:extLst>
            </p:cNvPr>
            <p:cNvSpPr/>
            <p:nvPr/>
          </p:nvSpPr>
          <p:spPr>
            <a:xfrm>
              <a:off x="5914294" y="955651"/>
              <a:ext cx="1159003" cy="41276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Collection Vehicle Grid Assignments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147EFA5E-BABE-40DD-AAE4-89834218E1E0}"/>
                </a:ext>
              </a:extLst>
            </p:cNvPr>
            <p:cNvCxnSpPr>
              <a:cxnSpLocks/>
              <a:stCxn id="34" idx="3"/>
              <a:endCxn id="15" idx="1"/>
            </p:cNvCxnSpPr>
            <p:nvPr/>
          </p:nvCxnSpPr>
          <p:spPr>
            <a:xfrm flipV="1">
              <a:off x="5717473" y="1162032"/>
              <a:ext cx="1968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A98FB092-5F47-4846-BC48-46ED231544FD}"/>
                </a:ext>
              </a:extLst>
            </p:cNvPr>
            <p:cNvCxnSpPr>
              <a:cxnSpLocks/>
              <a:stCxn id="15" idx="3"/>
              <a:endCxn id="24" idx="3"/>
            </p:cNvCxnSpPr>
            <p:nvPr/>
          </p:nvCxnSpPr>
          <p:spPr>
            <a:xfrm>
              <a:off x="7073297" y="1162032"/>
              <a:ext cx="12700" cy="9632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BB7D7D30-6876-447B-9CBC-D29ABE25FA46}"/>
                </a:ext>
              </a:extLst>
            </p:cNvPr>
            <p:cNvSpPr/>
            <p:nvPr/>
          </p:nvSpPr>
          <p:spPr>
            <a:xfrm>
              <a:off x="5914294" y="1826923"/>
              <a:ext cx="1159003" cy="596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High-Level Data-Ferrying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383E9203-738D-4FF5-9A54-6154633345E1}"/>
                </a:ext>
              </a:extLst>
            </p:cNvPr>
            <p:cNvSpPr/>
            <p:nvPr/>
          </p:nvSpPr>
          <p:spPr>
            <a:xfrm>
              <a:off x="4558470" y="863715"/>
              <a:ext cx="1159003" cy="596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High-Level Assignment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50D984D9-E1F5-4DE7-A2BD-C8A30C7C8E68}"/>
                </a:ext>
              </a:extLst>
            </p:cNvPr>
            <p:cNvSpPr/>
            <p:nvPr/>
          </p:nvSpPr>
          <p:spPr>
            <a:xfrm>
              <a:off x="4447173" y="1918225"/>
              <a:ext cx="1160908" cy="4140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Support Vehicle Waypoint Plans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4D84A4AC-62FF-464C-9261-E4F26AF8359F}"/>
                </a:ext>
              </a:extLst>
            </p:cNvPr>
            <p:cNvSpPr/>
            <p:nvPr/>
          </p:nvSpPr>
          <p:spPr>
            <a:xfrm>
              <a:off x="2981957" y="1826923"/>
              <a:ext cx="1159003" cy="596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Low-Level Planning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C9AB3EBA-D838-4665-B646-2E366F303F91}"/>
                </a:ext>
              </a:extLst>
            </p:cNvPr>
            <p:cNvCxnSpPr>
              <a:cxnSpLocks/>
              <a:stCxn id="50" idx="1"/>
              <a:endCxn id="14" idx="1"/>
            </p:cNvCxnSpPr>
            <p:nvPr/>
          </p:nvCxnSpPr>
          <p:spPr>
            <a:xfrm rot="10800000" flipV="1">
              <a:off x="2981957" y="2125241"/>
              <a:ext cx="12700" cy="7975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8">
              <a:extLst>
                <a:ext uri="{FF2B5EF4-FFF2-40B4-BE49-F238E27FC236}">
                  <a16:creationId xmlns:a16="http://schemas.microsoft.com/office/drawing/2014/main" xmlns="" id="{E309C168-4E8F-45C0-93EC-350928533FD7}"/>
                </a:ext>
              </a:extLst>
            </p:cNvPr>
            <p:cNvCxnSpPr>
              <a:cxnSpLocks/>
              <a:stCxn id="24" idx="0"/>
              <a:endCxn id="34" idx="2"/>
            </p:cNvCxnSpPr>
            <p:nvPr/>
          </p:nvCxnSpPr>
          <p:spPr>
            <a:xfrm rot="16200000" flipV="1">
              <a:off x="5632598" y="965725"/>
              <a:ext cx="366573" cy="13558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xmlns="" id="{76F86EDC-CAE1-41B9-A322-DB79E50D57E4}"/>
                </a:ext>
              </a:extLst>
            </p:cNvPr>
            <p:cNvCxnSpPr>
              <a:cxnSpLocks/>
              <a:stCxn id="24" idx="1"/>
              <a:endCxn id="46" idx="3"/>
            </p:cNvCxnSpPr>
            <p:nvPr/>
          </p:nvCxnSpPr>
          <p:spPr>
            <a:xfrm flipH="1">
              <a:off x="5608081" y="2125241"/>
              <a:ext cx="3062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xmlns="" id="{07525FD2-37A2-4F65-86EC-4B046591AD18}"/>
                </a:ext>
              </a:extLst>
            </p:cNvPr>
            <p:cNvCxnSpPr>
              <a:cxnSpLocks/>
              <a:stCxn id="46" idx="1"/>
              <a:endCxn id="50" idx="3"/>
            </p:cNvCxnSpPr>
            <p:nvPr/>
          </p:nvCxnSpPr>
          <p:spPr>
            <a:xfrm flipH="1">
              <a:off x="4140960" y="2125241"/>
              <a:ext cx="3062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xmlns="" id="{9F217EF2-FAA7-48C5-BF84-60F97A10C2B4}"/>
                </a:ext>
              </a:extLst>
            </p:cNvPr>
            <p:cNvCxnSpPr>
              <a:cxnSpLocks/>
              <a:stCxn id="50" idx="2"/>
              <a:endCxn id="24" idx="2"/>
            </p:cNvCxnSpPr>
            <p:nvPr/>
          </p:nvCxnSpPr>
          <p:spPr>
            <a:xfrm rot="16200000" flipH="1">
              <a:off x="5027627" y="957389"/>
              <a:ext cx="12700" cy="2932337"/>
            </a:xfrm>
            <a:prstGeom prst="bentConnector3">
              <a:avLst>
                <a:gd name="adj1" fmla="val 1271559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550CF0-8922-4DF9-9A47-1F55438F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Planning workflow</a:t>
            </a:r>
          </a:p>
        </p:txBody>
      </p:sp>
    </p:spTree>
    <p:extLst>
      <p:ext uri="{BB962C8B-B14F-4D97-AF65-F5344CB8AC3E}">
        <p14:creationId xmlns:p14="http://schemas.microsoft.com/office/powerpoint/2010/main" val="23471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83FD680-78AB-4C2C-B7D4-957C51643324}"/>
              </a:ext>
            </a:extLst>
          </p:cNvPr>
          <p:cNvGrpSpPr/>
          <p:nvPr/>
        </p:nvGrpSpPr>
        <p:grpSpPr>
          <a:xfrm>
            <a:off x="1837857" y="2731383"/>
            <a:ext cx="3652952" cy="3662346"/>
            <a:chOff x="1837857" y="1405921"/>
            <a:chExt cx="3652952" cy="3662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24304275-E419-48B2-A6B5-AFC28ED518C9}"/>
                </a:ext>
              </a:extLst>
            </p:cNvPr>
            <p:cNvGrpSpPr/>
            <p:nvPr/>
          </p:nvGrpSpPr>
          <p:grpSpPr>
            <a:xfrm>
              <a:off x="1837857" y="1405921"/>
              <a:ext cx="3652952" cy="731520"/>
              <a:chOff x="6783082" y="3719912"/>
              <a:chExt cx="3652952" cy="7315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BF39BAC0-51C6-4E6B-8694-9D783C8DC1D1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5E3B85E-B24D-405D-BBEE-6B1FC99FE60F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6EE377F-C712-43A2-9583-50391235EB52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20BDBA6-03F9-4C7B-B993-70A1B001BA0B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622CAA0-B133-4447-AA7A-4CBC9B851990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D7AC55C-B6B9-467C-A343-556E3A23A68E}"/>
                </a:ext>
              </a:extLst>
            </p:cNvPr>
            <p:cNvGrpSpPr/>
            <p:nvPr/>
          </p:nvGrpSpPr>
          <p:grpSpPr>
            <a:xfrm>
              <a:off x="1837857" y="2138624"/>
              <a:ext cx="3652952" cy="731520"/>
              <a:chOff x="6783082" y="3719912"/>
              <a:chExt cx="3652952" cy="73152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92FF649-DF9B-43CC-BAEB-0EB150B21E25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4F05FAF-4D79-4B9E-92D3-55D84AE3AA5C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12A3B75-9482-44AC-9AF2-B91CB055D31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6493B9B9-7264-498B-8836-7D3B7487297C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6E7B641-199E-4F07-A548-EE4C76D72106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10FC694-0270-4F30-A11E-E73E0B2D899B}"/>
                </a:ext>
              </a:extLst>
            </p:cNvPr>
            <p:cNvGrpSpPr/>
            <p:nvPr/>
          </p:nvGrpSpPr>
          <p:grpSpPr>
            <a:xfrm>
              <a:off x="1837857" y="2871335"/>
              <a:ext cx="3652952" cy="731520"/>
              <a:chOff x="6783082" y="3719912"/>
              <a:chExt cx="3652952" cy="7315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913B8A7A-B0C8-413C-BE6F-74025373F8B9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BF9C63F-D492-40EB-8EED-523AAE91033E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58CAF27-2150-465D-9AC5-0CD0A3D830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7D3D5F0-E30B-42B7-87B2-B2C6EA5C443E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020C023E-8505-40EF-8D45-8A1DA399920F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05A6905-7769-4450-A6F3-2D19CAAC6AA4}"/>
                </a:ext>
              </a:extLst>
            </p:cNvPr>
            <p:cNvGrpSpPr/>
            <p:nvPr/>
          </p:nvGrpSpPr>
          <p:grpSpPr>
            <a:xfrm>
              <a:off x="1837857" y="3604039"/>
              <a:ext cx="3652952" cy="731520"/>
              <a:chOff x="6783082" y="3719912"/>
              <a:chExt cx="3652952" cy="7315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CEA2A81C-86D1-4653-8432-FBAD7CA0472B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097F509D-816D-43CF-8B19-C118F4A4551B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E85F4C2E-11AD-461C-BC31-2FAB7D25888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5D852A-4E45-45F9-AF9C-A4CDEC00E831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312E1F90-14AD-40CF-961E-352AB5FAA04C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EC9F330-F1DB-4367-A1C4-1B414A434D52}"/>
                </a:ext>
              </a:extLst>
            </p:cNvPr>
            <p:cNvGrpSpPr/>
            <p:nvPr/>
          </p:nvGrpSpPr>
          <p:grpSpPr>
            <a:xfrm>
              <a:off x="1837857" y="4336747"/>
              <a:ext cx="3652952" cy="731520"/>
              <a:chOff x="6783082" y="3719912"/>
              <a:chExt cx="3652952" cy="731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46A383F-9234-4A32-B0A5-79B6A5951ACE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C8CDB73-56FA-4253-9F31-6E685448007A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A92EB54-FA4A-4036-9CDB-E2AD950E1D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8DFBC137-80EE-43D4-90B1-420D90B5E81D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72D6C04-645E-4A24-BD32-F5BF1D737209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BD052E-A9F3-441C-AB0C-43A5CDC57F79}"/>
              </a:ext>
            </a:extLst>
          </p:cNvPr>
          <p:cNvSpPr txBox="1"/>
          <p:nvPr/>
        </p:nvSpPr>
        <p:spPr>
          <a:xfrm>
            <a:off x="634767" y="618449"/>
            <a:ext cx="1092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/>
              <a:t>High-level assignment algorithm assigns grids in a sequence to each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Data-ferrying grid selection determines grid (and associated time interval) for each rendezvous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CU data-ferrying algorithm determines waypoint and time interval for each rendezvous and the associated data-ferry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A2FC2A-121F-4A64-9C77-36B9E6B3E7D7}"/>
              </a:ext>
            </a:extLst>
          </p:cNvPr>
          <p:cNvSpPr txBox="1"/>
          <p:nvPr/>
        </p:nvSpPr>
        <p:spPr>
          <a:xfrm>
            <a:off x="6702804" y="2731383"/>
            <a:ext cx="4941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Vehicle-Grid Assignments</a:t>
            </a:r>
          </a:p>
          <a:p>
            <a:r>
              <a:rPr lang="en-US"/>
              <a:t>Vgreen: {(0,1), (0,2), (0,4), (1,3), (1,4), (2,4), (3,4), (4,3)}</a:t>
            </a:r>
          </a:p>
          <a:p>
            <a:r>
              <a:rPr lang="en-US"/>
              <a:t>Vred: {(0,0), (0,1), (1,1), … }</a:t>
            </a:r>
          </a:p>
          <a:p>
            <a:r>
              <a:rPr lang="en-US"/>
              <a:t>Vyellow: {(1,0), (2,0), (2,1), … }</a:t>
            </a:r>
          </a:p>
        </p:txBody>
      </p:sp>
    </p:spTree>
    <p:extLst>
      <p:ext uri="{BB962C8B-B14F-4D97-AF65-F5344CB8AC3E}">
        <p14:creationId xmlns:p14="http://schemas.microsoft.com/office/powerpoint/2010/main" val="371015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83FD680-78AB-4C2C-B7D4-957C51643324}"/>
              </a:ext>
            </a:extLst>
          </p:cNvPr>
          <p:cNvGrpSpPr/>
          <p:nvPr/>
        </p:nvGrpSpPr>
        <p:grpSpPr>
          <a:xfrm>
            <a:off x="1837857" y="2731377"/>
            <a:ext cx="3652952" cy="3662352"/>
            <a:chOff x="1837857" y="1405915"/>
            <a:chExt cx="3652952" cy="36623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24304275-E419-48B2-A6B5-AFC28ED518C9}"/>
                </a:ext>
              </a:extLst>
            </p:cNvPr>
            <p:cNvGrpSpPr/>
            <p:nvPr/>
          </p:nvGrpSpPr>
          <p:grpSpPr>
            <a:xfrm>
              <a:off x="1837857" y="1405915"/>
              <a:ext cx="3652952" cy="731526"/>
              <a:chOff x="6783082" y="3719906"/>
              <a:chExt cx="3652952" cy="7315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BF39BAC0-51C6-4E6B-8694-9D783C8DC1D1}"/>
                      </a:ext>
                    </a:extLst>
                  </p:cNvPr>
                  <p:cNvSpPr/>
                  <p:nvPr/>
                </p:nvSpPr>
                <p:spPr>
                  <a:xfrm>
                    <a:off x="6783082" y="3719912"/>
                    <a:ext cx="731520" cy="73152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BF39BAC0-51C6-4E6B-8694-9D783C8DC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3082" y="3719912"/>
                    <a:ext cx="731520" cy="7315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5E3B85E-B24D-405D-BBEE-6B1FC99FE60F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86EE377F-C712-43A2-9583-50391235EB52}"/>
                      </a:ext>
                    </a:extLst>
                  </p:cNvPr>
                  <p:cNvSpPr/>
                  <p:nvPr/>
                </p:nvSpPr>
                <p:spPr>
                  <a:xfrm>
                    <a:off x="8235292" y="3719906"/>
                    <a:ext cx="735361" cy="73152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bg1"/>
                        </a:solidFill>
                      </a:rPr>
                      <a:t>)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86EE377F-C712-43A2-9583-50391235EB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5292" y="3719906"/>
                    <a:ext cx="735361" cy="7315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20BDBA6-03F9-4C7B-B993-70A1B001BA0B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622CAA0-B133-4447-AA7A-4CBC9B851990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D7AC55C-B6B9-467C-A343-556E3A23A68E}"/>
                </a:ext>
              </a:extLst>
            </p:cNvPr>
            <p:cNvGrpSpPr/>
            <p:nvPr/>
          </p:nvGrpSpPr>
          <p:grpSpPr>
            <a:xfrm>
              <a:off x="1837857" y="2138624"/>
              <a:ext cx="3652952" cy="731520"/>
              <a:chOff x="6783082" y="3719912"/>
              <a:chExt cx="3652952" cy="73152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92FF649-DF9B-43CC-BAEB-0EB150B21E25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4F05FAF-4D79-4B9E-92D3-55D84AE3AA5C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12A3B75-9482-44AC-9AF2-B91CB055D31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6493B9B9-7264-498B-8836-7D3B7487297C}"/>
                      </a:ext>
                    </a:extLst>
                  </p:cNvPr>
                  <p:cNvSpPr/>
                  <p:nvPr/>
                </p:nvSpPr>
                <p:spPr>
                  <a:xfrm>
                    <a:off x="8971824" y="3719912"/>
                    <a:ext cx="731520" cy="731520"/>
                  </a:xfrm>
                  <a:prstGeom prst="rect">
                    <a:avLst/>
                  </a:prstGeom>
                  <a:solidFill>
                    <a:srgbClr val="68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6493B9B9-7264-498B-8836-7D3B748729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1824" y="3719912"/>
                    <a:ext cx="731520" cy="7315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6E7B641-199E-4F07-A548-EE4C76D72106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10FC694-0270-4F30-A11E-E73E0B2D899B}"/>
                </a:ext>
              </a:extLst>
            </p:cNvPr>
            <p:cNvGrpSpPr/>
            <p:nvPr/>
          </p:nvGrpSpPr>
          <p:grpSpPr>
            <a:xfrm>
              <a:off x="1837857" y="2871335"/>
              <a:ext cx="3652952" cy="732708"/>
              <a:chOff x="6783082" y="3719912"/>
              <a:chExt cx="3652952" cy="7327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913B8A7A-B0C8-413C-BE6F-74025373F8B9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ABF9C63F-D492-40EB-8EED-523AAE91033E}"/>
                      </a:ext>
                    </a:extLst>
                  </p:cNvPr>
                  <p:cNvSpPr/>
                  <p:nvPr/>
                </p:nvSpPr>
                <p:spPr>
                  <a:xfrm>
                    <a:off x="7515773" y="3719912"/>
                    <a:ext cx="731520" cy="731520"/>
                  </a:xfrm>
                  <a:prstGeom prst="rect">
                    <a:avLst/>
                  </a:prstGeom>
                  <a:solidFill>
                    <a:srgbClr val="68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ABF9C63F-D492-40EB-8EED-523AAE9103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773" y="3719912"/>
                    <a:ext cx="731520" cy="7315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xmlns="" id="{F58CAF27-2150-465D-9AC5-0CD0A3D83055}"/>
                      </a:ext>
                    </a:extLst>
                  </p:cNvPr>
                  <p:cNvSpPr/>
                  <p:nvPr/>
                </p:nvSpPr>
                <p:spPr>
                  <a:xfrm>
                    <a:off x="8248464" y="3719912"/>
                    <a:ext cx="731520" cy="73152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xmlns="" id="{F58CAF27-2150-465D-9AC5-0CD0A3D830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464" y="3719912"/>
                    <a:ext cx="731520" cy="7315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7D3D5F0-E30B-42B7-87B2-B2C6EA5C443E}"/>
                  </a:ext>
                </a:extLst>
              </p:cNvPr>
              <p:cNvSpPr/>
              <p:nvPr/>
            </p:nvSpPr>
            <p:spPr>
              <a:xfrm>
                <a:off x="8971824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020C023E-8505-40EF-8D45-8A1DA399920F}"/>
                      </a:ext>
                    </a:extLst>
                  </p:cNvPr>
                  <p:cNvSpPr/>
                  <p:nvPr/>
                </p:nvSpPr>
                <p:spPr>
                  <a:xfrm>
                    <a:off x="9704514" y="3719912"/>
                    <a:ext cx="731520" cy="73152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020C023E-8505-40EF-8D45-8A1DA39992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514" y="3719912"/>
                    <a:ext cx="731520" cy="7315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05A6905-7769-4450-A6F3-2D19CAAC6AA4}"/>
                </a:ext>
              </a:extLst>
            </p:cNvPr>
            <p:cNvGrpSpPr/>
            <p:nvPr/>
          </p:nvGrpSpPr>
          <p:grpSpPr>
            <a:xfrm>
              <a:off x="1837857" y="3605227"/>
              <a:ext cx="3652952" cy="731520"/>
              <a:chOff x="6783082" y="3721100"/>
              <a:chExt cx="3652952" cy="7315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CEA2A81C-86D1-4653-8432-FBAD7CA0472B}"/>
                  </a:ext>
                </a:extLst>
              </p:cNvPr>
              <p:cNvSpPr/>
              <p:nvPr/>
            </p:nvSpPr>
            <p:spPr>
              <a:xfrm>
                <a:off x="6783082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097F509D-816D-43CF-8B19-C118F4A4551B}"/>
                  </a:ext>
                </a:extLst>
              </p:cNvPr>
              <p:cNvSpPr/>
              <p:nvPr/>
            </p:nvSpPr>
            <p:spPr>
              <a:xfrm>
                <a:off x="7515773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E85F4C2E-11AD-461C-BC31-2FAB7D258887}"/>
                  </a:ext>
                </a:extLst>
              </p:cNvPr>
              <p:cNvSpPr/>
              <p:nvPr/>
            </p:nvSpPr>
            <p:spPr>
              <a:xfrm>
                <a:off x="8248464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5D852A-4E45-45F9-AF9C-A4CDEC00E831}"/>
                  </a:ext>
                </a:extLst>
              </p:cNvPr>
              <p:cNvSpPr/>
              <p:nvPr/>
            </p:nvSpPr>
            <p:spPr>
              <a:xfrm>
                <a:off x="8971824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312E1F90-14AD-40CF-961E-352AB5FAA04C}"/>
                  </a:ext>
                </a:extLst>
              </p:cNvPr>
              <p:cNvSpPr/>
              <p:nvPr/>
            </p:nvSpPr>
            <p:spPr>
              <a:xfrm>
                <a:off x="9704514" y="3721100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EC9F330-F1DB-4367-A1C4-1B414A434D52}"/>
                </a:ext>
              </a:extLst>
            </p:cNvPr>
            <p:cNvGrpSpPr/>
            <p:nvPr/>
          </p:nvGrpSpPr>
          <p:grpSpPr>
            <a:xfrm>
              <a:off x="1837857" y="4336747"/>
              <a:ext cx="3652952" cy="731520"/>
              <a:chOff x="6783082" y="3719912"/>
              <a:chExt cx="3652952" cy="731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46A383F-9234-4A32-B0A5-79B6A5951ACE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C8CDB73-56FA-4253-9F31-6E685448007A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A92EB54-FA4A-4036-9CDB-E2AD950E1D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8DFBC137-80EE-43D4-90B1-420D90B5E81D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72D6C04-645E-4A24-BD32-F5BF1D737209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BD052E-A9F3-441C-AB0C-43A5CDC57F79}"/>
              </a:ext>
            </a:extLst>
          </p:cNvPr>
          <p:cNvSpPr txBox="1"/>
          <p:nvPr/>
        </p:nvSpPr>
        <p:spPr>
          <a:xfrm>
            <a:off x="634767" y="618449"/>
            <a:ext cx="1092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High-level assignment algorithm assigns grids in a sequence to each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Data-ferrying grid selection determines grid (with associated time interval) for each rendezvous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CU data-ferrying algorithm determines waypoint and time interval for each rendezvous and the associated data-ferry route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6F0F1BB-822F-42EE-9F15-8BADC590FCEF}"/>
              </a:ext>
            </a:extLst>
          </p:cNvPr>
          <p:cNvSpPr txBox="1"/>
          <p:nvPr/>
        </p:nvSpPr>
        <p:spPr>
          <a:xfrm>
            <a:off x="6702804" y="2731383"/>
            <a:ext cx="494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Data-Ferrying Grid Selections</a:t>
            </a:r>
          </a:p>
          <a:p>
            <a:r>
              <a:rPr lang="en-US"/>
              <a:t>Vgreen: {(0,4,ta,tb),(2,4,tg,th)}</a:t>
            </a:r>
          </a:p>
          <a:p>
            <a:r>
              <a:rPr lang="en-US"/>
              <a:t>Vred: {(1,2,tc,td), (3,3,ti,tj)}</a:t>
            </a:r>
          </a:p>
          <a:p>
            <a:r>
              <a:rPr lang="en-US"/>
              <a:t>Vyellow: {(2,2,te,tf), (4,2,tk,tl)}</a:t>
            </a:r>
          </a:p>
        </p:txBody>
      </p:sp>
    </p:spTree>
    <p:extLst>
      <p:ext uri="{BB962C8B-B14F-4D97-AF65-F5344CB8AC3E}">
        <p14:creationId xmlns:p14="http://schemas.microsoft.com/office/powerpoint/2010/main" val="59765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BD052E-A9F3-441C-AB0C-43A5CDC57F79}"/>
              </a:ext>
            </a:extLst>
          </p:cNvPr>
          <p:cNvSpPr txBox="1"/>
          <p:nvPr/>
        </p:nvSpPr>
        <p:spPr>
          <a:xfrm>
            <a:off x="634767" y="618449"/>
            <a:ext cx="1092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High-level assignment algorithm assigns grids in a sequence to each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Data-ferrying grid selection determines grid (and associated time interval) for each rendezvous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CU data-ferrying algorithm determines waypoint and time interval for each rendezvous and the associated data-ferry route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74A53C30-341D-4754-BDEB-5D8CC5A05312}"/>
              </a:ext>
            </a:extLst>
          </p:cNvPr>
          <p:cNvSpPr txBox="1"/>
          <p:nvPr/>
        </p:nvSpPr>
        <p:spPr>
          <a:xfrm>
            <a:off x="6702804" y="2731383"/>
            <a:ext cx="494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Data-Ferrying Rendezvouses</a:t>
            </a:r>
          </a:p>
          <a:p>
            <a:r>
              <a:rPr lang="en-US"/>
              <a:t>Vgreen: {(x1, y1, t1s, t1e),(x4, y4, t4s, t4e)}</a:t>
            </a:r>
          </a:p>
          <a:p>
            <a:r>
              <a:rPr lang="en-US"/>
              <a:t>Vred: {(x2, y2, t2s, t2e), (x5, y5, t5s, t5e)}</a:t>
            </a:r>
          </a:p>
          <a:p>
            <a:r>
              <a:rPr lang="en-US"/>
              <a:t>Vyellow: {(x3, y3, t3s, t3e), (x6, y6, t6s, t6e)}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574" y="2731383"/>
            <a:ext cx="3795393" cy="3662346"/>
            <a:chOff x="1800574" y="2731383"/>
            <a:chExt cx="3795393" cy="366234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9041EBFA-E203-4837-8984-8FE8CD39850E}"/>
                </a:ext>
              </a:extLst>
            </p:cNvPr>
            <p:cNvGrpSpPr/>
            <p:nvPr/>
          </p:nvGrpSpPr>
          <p:grpSpPr>
            <a:xfrm>
              <a:off x="1837857" y="2731383"/>
              <a:ext cx="3652952" cy="3662346"/>
              <a:chOff x="1837857" y="1405921"/>
              <a:chExt cx="3652952" cy="366234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xmlns="" id="{5267CA75-3CDB-4DAF-A7B0-F9C8FEF0867E}"/>
                  </a:ext>
                </a:extLst>
              </p:cNvPr>
              <p:cNvGrpSpPr/>
              <p:nvPr/>
            </p:nvGrpSpPr>
            <p:grpSpPr>
              <a:xfrm>
                <a:off x="1837857" y="1405921"/>
                <a:ext cx="3652952" cy="731520"/>
                <a:chOff x="6783082" y="3719912"/>
                <a:chExt cx="3652952" cy="73152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xmlns="" id="{BDB13858-5141-4B5E-A347-F4A59C3649BC}"/>
                    </a:ext>
                  </a:extLst>
                </p:cNvPr>
                <p:cNvSpPr/>
                <p:nvPr/>
              </p:nvSpPr>
              <p:spPr>
                <a:xfrm>
                  <a:off x="6783082" y="3719912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xmlns="" id="{3F74CC7F-F42B-4137-90D0-3E6AD5CB1E08}"/>
                    </a:ext>
                  </a:extLst>
                </p:cNvPr>
                <p:cNvSpPr/>
                <p:nvPr/>
              </p:nvSpPr>
              <p:spPr>
                <a:xfrm>
                  <a:off x="7515773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xmlns="" id="{D35B727F-9852-49D1-ACC8-B883AECC11CD}"/>
                    </a:ext>
                  </a:extLst>
                </p:cNvPr>
                <p:cNvSpPr/>
                <p:nvPr/>
              </p:nvSpPr>
              <p:spPr>
                <a:xfrm>
                  <a:off x="8248464" y="3719912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xmlns="" id="{72FF1638-34C4-4602-975B-B63646DF36D1}"/>
                    </a:ext>
                  </a:extLst>
                </p:cNvPr>
                <p:cNvSpPr/>
                <p:nvPr/>
              </p:nvSpPr>
              <p:spPr>
                <a:xfrm>
                  <a:off x="897182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xmlns="" id="{850EA29F-E56C-4C38-970E-6212ABEDA2DF}"/>
                    </a:ext>
                  </a:extLst>
                </p:cNvPr>
                <p:cNvSpPr/>
                <p:nvPr/>
              </p:nvSpPr>
              <p:spPr>
                <a:xfrm>
                  <a:off x="970451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xmlns="" id="{2A67A9E3-DBC1-4919-90AB-DF87B6719A5F}"/>
                  </a:ext>
                </a:extLst>
              </p:cNvPr>
              <p:cNvGrpSpPr/>
              <p:nvPr/>
            </p:nvGrpSpPr>
            <p:grpSpPr>
              <a:xfrm>
                <a:off x="1837857" y="2138624"/>
                <a:ext cx="3652952" cy="731520"/>
                <a:chOff x="6783082" y="3719912"/>
                <a:chExt cx="3652952" cy="731520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xmlns="" id="{F6C9249E-A7D8-4503-AA30-FB4DF1307820}"/>
                    </a:ext>
                  </a:extLst>
                </p:cNvPr>
                <p:cNvSpPr/>
                <p:nvPr/>
              </p:nvSpPr>
              <p:spPr>
                <a:xfrm>
                  <a:off x="6783082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xmlns="" id="{25CD8DFB-67F6-4ABB-994E-3DAB202B3E33}"/>
                    </a:ext>
                  </a:extLst>
                </p:cNvPr>
                <p:cNvSpPr/>
                <p:nvPr/>
              </p:nvSpPr>
              <p:spPr>
                <a:xfrm>
                  <a:off x="7515773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xmlns="" id="{6FCD05BB-CE43-4CED-8FAB-A802BEEB77B4}"/>
                    </a:ext>
                  </a:extLst>
                </p:cNvPr>
                <p:cNvSpPr/>
                <p:nvPr/>
              </p:nvSpPr>
              <p:spPr>
                <a:xfrm>
                  <a:off x="824846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xmlns="" id="{78394DCC-34EC-4C4E-A915-A5F0243B788B}"/>
                    </a:ext>
                  </a:extLst>
                </p:cNvPr>
                <p:cNvSpPr/>
                <p:nvPr/>
              </p:nvSpPr>
              <p:spPr>
                <a:xfrm>
                  <a:off x="8971824" y="3719912"/>
                  <a:ext cx="731520" cy="731520"/>
                </a:xfrm>
                <a:prstGeom prst="rect">
                  <a:avLst/>
                </a:prstGeom>
                <a:solidFill>
                  <a:srgbClr val="68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xmlns="" id="{DECE4BB7-4230-434B-99B4-C3838F1BD796}"/>
                    </a:ext>
                  </a:extLst>
                </p:cNvPr>
                <p:cNvSpPr/>
                <p:nvPr/>
              </p:nvSpPr>
              <p:spPr>
                <a:xfrm>
                  <a:off x="970451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xmlns="" id="{17FE320E-D96B-432E-B557-BD3DD2B43E4F}"/>
                  </a:ext>
                </a:extLst>
              </p:cNvPr>
              <p:cNvGrpSpPr/>
              <p:nvPr/>
            </p:nvGrpSpPr>
            <p:grpSpPr>
              <a:xfrm>
                <a:off x="1837857" y="2871335"/>
                <a:ext cx="3652952" cy="732708"/>
                <a:chOff x="6783082" y="3719912"/>
                <a:chExt cx="3652952" cy="73270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xmlns="" id="{7399DD74-6872-46D8-BE3A-9BFA9674C15D}"/>
                    </a:ext>
                  </a:extLst>
                </p:cNvPr>
                <p:cNvSpPr/>
                <p:nvPr/>
              </p:nvSpPr>
              <p:spPr>
                <a:xfrm>
                  <a:off x="6783082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xmlns="" id="{0ED68B6E-4AFF-4EDB-B89F-FE711D067B94}"/>
                    </a:ext>
                  </a:extLst>
                </p:cNvPr>
                <p:cNvSpPr/>
                <p:nvPr/>
              </p:nvSpPr>
              <p:spPr>
                <a:xfrm>
                  <a:off x="7515773" y="3719912"/>
                  <a:ext cx="731520" cy="731520"/>
                </a:xfrm>
                <a:prstGeom prst="rect">
                  <a:avLst/>
                </a:prstGeom>
                <a:solidFill>
                  <a:srgbClr val="68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xmlns="" id="{507B2866-C343-4C3B-976D-B3CCD121C0B1}"/>
                    </a:ext>
                  </a:extLst>
                </p:cNvPr>
                <p:cNvSpPr/>
                <p:nvPr/>
              </p:nvSpPr>
              <p:spPr>
                <a:xfrm>
                  <a:off x="8248464" y="3719912"/>
                  <a:ext cx="731520" cy="73152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xmlns="" id="{4033BC1B-0FC1-4149-A7D6-386D2DF8EA0E}"/>
                    </a:ext>
                  </a:extLst>
                </p:cNvPr>
                <p:cNvSpPr/>
                <p:nvPr/>
              </p:nvSpPr>
              <p:spPr>
                <a:xfrm>
                  <a:off x="8971824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xmlns="" id="{F99E53E8-15A9-4F15-B231-330FECB7210D}"/>
                    </a:ext>
                  </a:extLst>
                </p:cNvPr>
                <p:cNvSpPr/>
                <p:nvPr/>
              </p:nvSpPr>
              <p:spPr>
                <a:xfrm>
                  <a:off x="9704514" y="3719912"/>
                  <a:ext cx="731520" cy="73152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7E61283C-161E-44D3-978F-14794E91FA96}"/>
                  </a:ext>
                </a:extLst>
              </p:cNvPr>
              <p:cNvGrpSpPr/>
              <p:nvPr/>
            </p:nvGrpSpPr>
            <p:grpSpPr>
              <a:xfrm>
                <a:off x="1837857" y="3605227"/>
                <a:ext cx="3652952" cy="731520"/>
                <a:chOff x="6783082" y="3721100"/>
                <a:chExt cx="3652952" cy="73152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xmlns="" id="{FACB9CE3-4D0F-439F-BDC3-EC55B8277150}"/>
                    </a:ext>
                  </a:extLst>
                </p:cNvPr>
                <p:cNvSpPr/>
                <p:nvPr/>
              </p:nvSpPr>
              <p:spPr>
                <a:xfrm>
                  <a:off x="6783082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xmlns="" id="{C042C9A5-6FB4-4A52-8D31-56E6C6D60527}"/>
                    </a:ext>
                  </a:extLst>
                </p:cNvPr>
                <p:cNvSpPr/>
                <p:nvPr/>
              </p:nvSpPr>
              <p:spPr>
                <a:xfrm>
                  <a:off x="7515773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xmlns="" id="{E0CB93BA-42A1-4E7A-B21A-7BA5ABA009B1}"/>
                    </a:ext>
                  </a:extLst>
                </p:cNvPr>
                <p:cNvSpPr/>
                <p:nvPr/>
              </p:nvSpPr>
              <p:spPr>
                <a:xfrm>
                  <a:off x="8248464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xmlns="" id="{C50BD910-B264-48CF-B7A7-46BC5F9E0E6B}"/>
                    </a:ext>
                  </a:extLst>
                </p:cNvPr>
                <p:cNvSpPr/>
                <p:nvPr/>
              </p:nvSpPr>
              <p:spPr>
                <a:xfrm>
                  <a:off x="8971824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xmlns="" id="{0235BCE1-6F9C-45B9-B01B-9D9D5DCE7BA4}"/>
                    </a:ext>
                  </a:extLst>
                </p:cNvPr>
                <p:cNvSpPr/>
                <p:nvPr/>
              </p:nvSpPr>
              <p:spPr>
                <a:xfrm>
                  <a:off x="9704514" y="3721100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xmlns="" id="{65A6627C-B291-4344-B138-78319584ABE7}"/>
                  </a:ext>
                </a:extLst>
              </p:cNvPr>
              <p:cNvGrpSpPr/>
              <p:nvPr/>
            </p:nvGrpSpPr>
            <p:grpSpPr>
              <a:xfrm>
                <a:off x="1837857" y="4336747"/>
                <a:ext cx="3652952" cy="731520"/>
                <a:chOff x="6783082" y="3719912"/>
                <a:chExt cx="3652952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xmlns="" id="{E3E7A613-DB00-4C60-A5BE-9DD454BDD8DE}"/>
                    </a:ext>
                  </a:extLst>
                </p:cNvPr>
                <p:cNvSpPr/>
                <p:nvPr/>
              </p:nvSpPr>
              <p:spPr>
                <a:xfrm>
                  <a:off x="6783082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xmlns="" id="{20D85068-1F09-4DE3-AFE8-DA66560CF6A0}"/>
                    </a:ext>
                  </a:extLst>
                </p:cNvPr>
                <p:cNvSpPr/>
                <p:nvPr/>
              </p:nvSpPr>
              <p:spPr>
                <a:xfrm>
                  <a:off x="7515773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xmlns="" id="{E6817546-3FCE-4BD8-88CD-B4F7B4816648}"/>
                    </a:ext>
                  </a:extLst>
                </p:cNvPr>
                <p:cNvSpPr/>
                <p:nvPr/>
              </p:nvSpPr>
              <p:spPr>
                <a:xfrm>
                  <a:off x="824846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xmlns="" id="{92C2D30F-B384-48C8-8692-48BA7DA044CF}"/>
                    </a:ext>
                  </a:extLst>
                </p:cNvPr>
                <p:cNvSpPr/>
                <p:nvPr/>
              </p:nvSpPr>
              <p:spPr>
                <a:xfrm>
                  <a:off x="897182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xmlns="" id="{8144193F-E281-41B1-B087-03A8147D9FF5}"/>
                    </a:ext>
                  </a:extLst>
                </p:cNvPr>
                <p:cNvSpPr/>
                <p:nvPr/>
              </p:nvSpPr>
              <p:spPr>
                <a:xfrm>
                  <a:off x="9704514" y="3719912"/>
                  <a:ext cx="731520" cy="7315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</p:grp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28410762-9891-42E5-B858-A7FA5C961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35" y="4280852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8592A544-9549-4EE2-9556-82C4E0A5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7134" y="4280852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EC0C8F2D-2671-455F-9E89-33E505CF2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9377" y="3324321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81C56599-34E8-4B5A-BE85-F83AB4684708}"/>
                </a:ext>
              </a:extLst>
            </p:cNvPr>
            <p:cNvCxnSpPr>
              <a:cxnSpLocks/>
              <a:stCxn id="48" idx="5"/>
              <a:endCxn id="44" idx="1"/>
            </p:cNvCxnSpPr>
            <p:nvPr/>
          </p:nvCxnSpPr>
          <p:spPr>
            <a:xfrm>
              <a:off x="2078141" y="3402370"/>
              <a:ext cx="602507" cy="891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979E5E79-5502-4F9D-97CB-7E7F45D19ACF}"/>
                </a:ext>
              </a:extLst>
            </p:cNvPr>
            <p:cNvCxnSpPr>
              <a:cxnSpLocks/>
              <a:stCxn id="44" idx="6"/>
              <a:endCxn id="4" idx="2"/>
            </p:cNvCxnSpPr>
            <p:nvPr/>
          </p:nvCxnSpPr>
          <p:spPr>
            <a:xfrm>
              <a:off x="2759412" y="4326572"/>
              <a:ext cx="687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0B1FD921-BD50-4AD5-AEE4-1230B1D43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2860" y="3293403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CAE676B9-7DCC-472C-B619-AFF3E51D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510" y="4001955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4FA88503-1C98-4A77-87B0-56EA8C767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4570" y="4410661"/>
              <a:ext cx="92278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23837115-423A-4573-808C-46AC7A936A40}"/>
                </a:ext>
              </a:extLst>
            </p:cNvPr>
            <p:cNvCxnSpPr>
              <a:cxnSpLocks/>
              <a:stCxn id="4" idx="0"/>
              <a:endCxn id="81" idx="4"/>
            </p:cNvCxnSpPr>
            <p:nvPr/>
          </p:nvCxnSpPr>
          <p:spPr>
            <a:xfrm flipV="1">
              <a:off x="3493274" y="3384843"/>
              <a:ext cx="175725" cy="8960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6AE9A9A8-B834-4413-A692-234A4E2B80BC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3701624" y="3371452"/>
              <a:ext cx="617886" cy="6762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A72F3A81-FBD4-48D6-B786-EEF5DEB9A8D2}"/>
                </a:ext>
              </a:extLst>
            </p:cNvPr>
            <p:cNvCxnSpPr>
              <a:cxnSpLocks/>
              <a:stCxn id="82" idx="5"/>
              <a:endCxn id="83" idx="2"/>
            </p:cNvCxnSpPr>
            <p:nvPr/>
          </p:nvCxnSpPr>
          <p:spPr>
            <a:xfrm>
              <a:off x="4398274" y="4080004"/>
              <a:ext cx="546296" cy="376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1800574" y="2985151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574" y="2985151"/>
                  <a:ext cx="880074" cy="3250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69" t="-1887" b="-150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2501015" y="4346299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015" y="4346299"/>
                  <a:ext cx="880074" cy="325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69" t="-1887" b="-150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3258671" y="4371316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671" y="4371316"/>
                  <a:ext cx="880074" cy="325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" t="-1887" r="-694" b="-169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3258671" y="2957267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671" y="2957267"/>
                  <a:ext cx="880074" cy="325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83" t="-1887" r="-694" b="-169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3980572" y="3627061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572" y="3627061"/>
                  <a:ext cx="880074" cy="3250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83" t="-1887" r="-694" b="-150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/>
                <p:nvPr/>
              </p:nvSpPr>
              <p:spPr>
                <a:xfrm>
                  <a:off x="4715893" y="4456381"/>
                  <a:ext cx="880074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6,0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0ECC5E15-35BD-4204-881E-76766ECF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893" y="4456381"/>
                  <a:ext cx="880074" cy="3250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" t="-1887" r="-694" b="-169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4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5337D-AC11-4C29-9ADD-DC482BBCE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BEC217-81E6-4A5E-8040-62210ECC4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83FD680-78AB-4C2C-B7D4-957C51643324}"/>
              </a:ext>
            </a:extLst>
          </p:cNvPr>
          <p:cNvGrpSpPr/>
          <p:nvPr/>
        </p:nvGrpSpPr>
        <p:grpSpPr>
          <a:xfrm>
            <a:off x="1837857" y="2731383"/>
            <a:ext cx="3652952" cy="3662346"/>
            <a:chOff x="1837857" y="1405921"/>
            <a:chExt cx="3652952" cy="3662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24304275-E419-48B2-A6B5-AFC28ED518C9}"/>
                </a:ext>
              </a:extLst>
            </p:cNvPr>
            <p:cNvGrpSpPr/>
            <p:nvPr/>
          </p:nvGrpSpPr>
          <p:grpSpPr>
            <a:xfrm>
              <a:off x="1837857" y="1405921"/>
              <a:ext cx="3652952" cy="731520"/>
              <a:chOff x="6783082" y="3719912"/>
              <a:chExt cx="3652952" cy="7315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BF39BAC0-51C6-4E6B-8694-9D783C8DC1D1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5E3B85E-B24D-405D-BBEE-6B1FC99FE60F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6EE377F-C712-43A2-9583-50391235EB52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20BDBA6-03F9-4C7B-B993-70A1B001BA0B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622CAA0-B133-4447-AA7A-4CBC9B851990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D7AC55C-B6B9-467C-A343-556E3A23A68E}"/>
                </a:ext>
              </a:extLst>
            </p:cNvPr>
            <p:cNvGrpSpPr/>
            <p:nvPr/>
          </p:nvGrpSpPr>
          <p:grpSpPr>
            <a:xfrm>
              <a:off x="1837857" y="2138624"/>
              <a:ext cx="3652952" cy="731520"/>
              <a:chOff x="6783082" y="3719912"/>
              <a:chExt cx="3652952" cy="73152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92FF649-DF9B-43CC-BAEB-0EB150B21E25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4F05FAF-4D79-4B9E-92D3-55D84AE3AA5C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12A3B75-9482-44AC-9AF2-B91CB055D31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6493B9B9-7264-498B-8836-7D3B7487297C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6E7B641-199E-4F07-A548-EE4C76D72106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10FC694-0270-4F30-A11E-E73E0B2D899B}"/>
                </a:ext>
              </a:extLst>
            </p:cNvPr>
            <p:cNvGrpSpPr/>
            <p:nvPr/>
          </p:nvGrpSpPr>
          <p:grpSpPr>
            <a:xfrm>
              <a:off x="1837857" y="2871335"/>
              <a:ext cx="3652952" cy="731520"/>
              <a:chOff x="6783082" y="3719912"/>
              <a:chExt cx="3652952" cy="7315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913B8A7A-B0C8-413C-BE6F-74025373F8B9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BF9C63F-D492-40EB-8EED-523AAE91033E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58CAF27-2150-465D-9AC5-0CD0A3D830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7D3D5F0-E30B-42B7-87B2-B2C6EA5C443E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020C023E-8505-40EF-8D45-8A1DA399920F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05A6905-7769-4450-A6F3-2D19CAAC6AA4}"/>
                </a:ext>
              </a:extLst>
            </p:cNvPr>
            <p:cNvGrpSpPr/>
            <p:nvPr/>
          </p:nvGrpSpPr>
          <p:grpSpPr>
            <a:xfrm>
              <a:off x="1837857" y="3604039"/>
              <a:ext cx="3652952" cy="731520"/>
              <a:chOff x="6783082" y="3719912"/>
              <a:chExt cx="3652952" cy="7315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CEA2A81C-86D1-4653-8432-FBAD7CA0472B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097F509D-816D-43CF-8B19-C118F4A4551B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E85F4C2E-11AD-461C-BC31-2FAB7D25888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5D852A-4E45-45F9-AF9C-A4CDEC00E831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312E1F90-14AD-40CF-961E-352AB5FAA04C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EC9F330-F1DB-4367-A1C4-1B414A434D52}"/>
                </a:ext>
              </a:extLst>
            </p:cNvPr>
            <p:cNvGrpSpPr/>
            <p:nvPr/>
          </p:nvGrpSpPr>
          <p:grpSpPr>
            <a:xfrm>
              <a:off x="1837857" y="4336747"/>
              <a:ext cx="3652952" cy="731520"/>
              <a:chOff x="6783082" y="3719912"/>
              <a:chExt cx="3652952" cy="731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46A383F-9234-4A32-B0A5-79B6A5951ACE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C8CDB73-56FA-4253-9F31-6E685448007A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A92EB54-FA4A-4036-9CDB-E2AD950E1D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8DFBC137-80EE-43D4-90B1-420D90B5E81D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72D6C04-645E-4A24-BD32-F5BF1D737209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BD052E-A9F3-441C-AB0C-43A5CDC57F79}"/>
              </a:ext>
            </a:extLst>
          </p:cNvPr>
          <p:cNvSpPr txBox="1"/>
          <p:nvPr/>
        </p:nvSpPr>
        <p:spPr>
          <a:xfrm>
            <a:off x="634767" y="618449"/>
            <a:ext cx="1092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High-level assignment algorithm assigns grids in a sequence to each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Data-ferrying grid selection determines grid (and associated time interval) for each rendezvous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CU data-ferrying algorithm determines waypoint and time interval for each rendezvous and the associated data-ferry route</a:t>
            </a:r>
          </a:p>
        </p:txBody>
      </p:sp>
    </p:spTree>
    <p:extLst>
      <p:ext uri="{BB962C8B-B14F-4D97-AF65-F5344CB8AC3E}">
        <p14:creationId xmlns:p14="http://schemas.microsoft.com/office/powerpoint/2010/main" val="191807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6DC9491-7D72-45CD-9AB2-820A286860E9}"/>
              </a:ext>
            </a:extLst>
          </p:cNvPr>
          <p:cNvGrpSpPr/>
          <p:nvPr/>
        </p:nvGrpSpPr>
        <p:grpSpPr>
          <a:xfrm>
            <a:off x="2013358" y="1661020"/>
            <a:ext cx="3657600" cy="3657600"/>
            <a:chOff x="2013358" y="1661020"/>
            <a:chExt cx="3657600" cy="3657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8C4C50E5-E8BB-42E0-8BCB-04D2DF0FFD2A}"/>
                </a:ext>
              </a:extLst>
            </p:cNvPr>
            <p:cNvSpPr/>
            <p:nvPr/>
          </p:nvSpPr>
          <p:spPr>
            <a:xfrm>
              <a:off x="2013358" y="1661020"/>
              <a:ext cx="3657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9AEBBE1-F1B6-4C7F-B67B-662674B5C25B}"/>
                </a:ext>
              </a:extLst>
            </p:cNvPr>
            <p:cNvSpPr/>
            <p:nvPr/>
          </p:nvSpPr>
          <p:spPr>
            <a:xfrm>
              <a:off x="2013358" y="1661020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EB0AF30-8CA8-46A0-B97B-8996CE6A3BA2}"/>
                </a:ext>
              </a:extLst>
            </p:cNvPr>
            <p:cNvSpPr/>
            <p:nvPr/>
          </p:nvSpPr>
          <p:spPr>
            <a:xfrm>
              <a:off x="2013358" y="2392261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621639E-2308-44BA-842A-217740D1BFAF}"/>
                </a:ext>
              </a:extLst>
            </p:cNvPr>
            <p:cNvSpPr/>
            <p:nvPr/>
          </p:nvSpPr>
          <p:spPr>
            <a:xfrm>
              <a:off x="2013358" y="3122104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5438A9E-EE1A-4D93-B1B6-ED697E67D3E3}"/>
                </a:ext>
              </a:extLst>
            </p:cNvPr>
            <p:cNvSpPr/>
            <p:nvPr/>
          </p:nvSpPr>
          <p:spPr>
            <a:xfrm>
              <a:off x="2013358" y="3853345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187273FB-00BB-4A41-8845-2278BD86FE9C}"/>
                </a:ext>
              </a:extLst>
            </p:cNvPr>
            <p:cNvSpPr/>
            <p:nvPr/>
          </p:nvSpPr>
          <p:spPr>
            <a:xfrm rot="5400000">
              <a:off x="550318" y="3124060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D527630C-C823-45E5-8DCC-BD59DD400F73}"/>
                </a:ext>
              </a:extLst>
            </p:cNvPr>
            <p:cNvSpPr/>
            <p:nvPr/>
          </p:nvSpPr>
          <p:spPr>
            <a:xfrm rot="5400000">
              <a:off x="1277922" y="3124060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3EC762D5-1948-48CA-A50B-BFD5EBF894DB}"/>
                </a:ext>
              </a:extLst>
            </p:cNvPr>
            <p:cNvSpPr/>
            <p:nvPr/>
          </p:nvSpPr>
          <p:spPr>
            <a:xfrm rot="5400000">
              <a:off x="2009163" y="3124060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5B40781-090A-4573-83CF-7207F194C6DC}"/>
                </a:ext>
              </a:extLst>
            </p:cNvPr>
            <p:cNvSpPr/>
            <p:nvPr/>
          </p:nvSpPr>
          <p:spPr>
            <a:xfrm rot="5400000">
              <a:off x="3476398" y="3124060"/>
              <a:ext cx="36576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4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83FD680-78AB-4C2C-B7D4-957C51643324}"/>
              </a:ext>
            </a:extLst>
          </p:cNvPr>
          <p:cNvGrpSpPr/>
          <p:nvPr/>
        </p:nvGrpSpPr>
        <p:grpSpPr>
          <a:xfrm>
            <a:off x="1837857" y="1405921"/>
            <a:ext cx="3652952" cy="3662346"/>
            <a:chOff x="1837857" y="1405921"/>
            <a:chExt cx="3652952" cy="3662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24304275-E419-48B2-A6B5-AFC28ED518C9}"/>
                </a:ext>
              </a:extLst>
            </p:cNvPr>
            <p:cNvGrpSpPr/>
            <p:nvPr/>
          </p:nvGrpSpPr>
          <p:grpSpPr>
            <a:xfrm>
              <a:off x="1837857" y="1405921"/>
              <a:ext cx="3652952" cy="731520"/>
              <a:chOff x="6783082" y="3719912"/>
              <a:chExt cx="3652952" cy="7315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BF39BAC0-51C6-4E6B-8694-9D783C8DC1D1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5E3B85E-B24D-405D-BBEE-6B1FC99FE60F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6EE377F-C712-43A2-9583-50391235EB52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20BDBA6-03F9-4C7B-B993-70A1B001BA0B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622CAA0-B133-4447-AA7A-4CBC9B851990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D7AC55C-B6B9-467C-A343-556E3A23A68E}"/>
                </a:ext>
              </a:extLst>
            </p:cNvPr>
            <p:cNvGrpSpPr/>
            <p:nvPr/>
          </p:nvGrpSpPr>
          <p:grpSpPr>
            <a:xfrm>
              <a:off x="1837857" y="2138624"/>
              <a:ext cx="3652952" cy="731520"/>
              <a:chOff x="6783082" y="3719912"/>
              <a:chExt cx="3652952" cy="73152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92FF649-DF9B-43CC-BAEB-0EB150B21E25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4F05FAF-4D79-4B9E-92D3-55D84AE3AA5C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12A3B75-9482-44AC-9AF2-B91CB055D31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6493B9B9-7264-498B-8836-7D3B7487297C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6E7B641-199E-4F07-A548-EE4C76D72106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10FC694-0270-4F30-A11E-E73E0B2D899B}"/>
                </a:ext>
              </a:extLst>
            </p:cNvPr>
            <p:cNvGrpSpPr/>
            <p:nvPr/>
          </p:nvGrpSpPr>
          <p:grpSpPr>
            <a:xfrm>
              <a:off x="1837857" y="2871335"/>
              <a:ext cx="3652952" cy="731520"/>
              <a:chOff x="6783082" y="3719912"/>
              <a:chExt cx="3652952" cy="7315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913B8A7A-B0C8-413C-BE6F-74025373F8B9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BF9C63F-D492-40EB-8EED-523AAE91033E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58CAF27-2150-465D-9AC5-0CD0A3D830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7D3D5F0-E30B-42B7-87B2-B2C6EA5C443E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020C023E-8505-40EF-8D45-8A1DA399920F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05A6905-7769-4450-A6F3-2D19CAAC6AA4}"/>
                </a:ext>
              </a:extLst>
            </p:cNvPr>
            <p:cNvGrpSpPr/>
            <p:nvPr/>
          </p:nvGrpSpPr>
          <p:grpSpPr>
            <a:xfrm>
              <a:off x="1837857" y="3604039"/>
              <a:ext cx="3652952" cy="731520"/>
              <a:chOff x="6783082" y="3719912"/>
              <a:chExt cx="3652952" cy="7315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CEA2A81C-86D1-4653-8432-FBAD7CA0472B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097F509D-816D-43CF-8B19-C118F4A4551B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E85F4C2E-11AD-461C-BC31-2FAB7D258887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5D852A-4E45-45F9-AF9C-A4CDEC00E831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312E1F90-14AD-40CF-961E-352AB5FAA04C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EC9F330-F1DB-4367-A1C4-1B414A434D52}"/>
                </a:ext>
              </a:extLst>
            </p:cNvPr>
            <p:cNvGrpSpPr/>
            <p:nvPr/>
          </p:nvGrpSpPr>
          <p:grpSpPr>
            <a:xfrm>
              <a:off x="1837857" y="4336747"/>
              <a:ext cx="3652952" cy="731520"/>
              <a:chOff x="6783082" y="3719912"/>
              <a:chExt cx="3652952" cy="731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46A383F-9234-4A32-B0A5-79B6A5951ACE}"/>
                  </a:ext>
                </a:extLst>
              </p:cNvPr>
              <p:cNvSpPr/>
              <p:nvPr/>
            </p:nvSpPr>
            <p:spPr>
              <a:xfrm>
                <a:off x="6783082" y="3719912"/>
                <a:ext cx="731520" cy="73152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C8CDB73-56FA-4253-9F31-6E685448007A}"/>
                  </a:ext>
                </a:extLst>
              </p:cNvPr>
              <p:cNvSpPr/>
              <p:nvPr/>
            </p:nvSpPr>
            <p:spPr>
              <a:xfrm>
                <a:off x="7515773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A92EB54-FA4A-4036-9CDB-E2AD950E1D55}"/>
                  </a:ext>
                </a:extLst>
              </p:cNvPr>
              <p:cNvSpPr/>
              <p:nvPr/>
            </p:nvSpPr>
            <p:spPr>
              <a:xfrm>
                <a:off x="824846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8DFBC137-80EE-43D4-90B1-420D90B5E81D}"/>
                  </a:ext>
                </a:extLst>
              </p:cNvPr>
              <p:cNvSpPr/>
              <p:nvPr/>
            </p:nvSpPr>
            <p:spPr>
              <a:xfrm>
                <a:off x="897182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72D6C04-645E-4A24-BD32-F5BF1D737209}"/>
                  </a:ext>
                </a:extLst>
              </p:cNvPr>
              <p:cNvSpPr/>
              <p:nvPr/>
            </p:nvSpPr>
            <p:spPr>
              <a:xfrm>
                <a:off x="9704514" y="3719912"/>
                <a:ext cx="731520" cy="73152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42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Durrie</dc:creator>
  <cp:lastModifiedBy>Andrew Mills</cp:lastModifiedBy>
  <cp:revision>19</cp:revision>
  <dcterms:created xsi:type="dcterms:W3CDTF">2018-06-02T16:06:26Z</dcterms:created>
  <dcterms:modified xsi:type="dcterms:W3CDTF">2018-08-03T05:48:30Z</dcterms:modified>
</cp:coreProperties>
</file>