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4810-BB71-4867-8868-1EC33E6022C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F17D-75C0-4F94-A646-59B9AC44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7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4810-BB71-4867-8868-1EC33E6022C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F17D-75C0-4F94-A646-59B9AC44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6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4810-BB71-4867-8868-1EC33E6022C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F17D-75C0-4F94-A646-59B9AC44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6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4810-BB71-4867-8868-1EC33E6022C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F17D-75C0-4F94-A646-59B9AC44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7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4810-BB71-4867-8868-1EC33E6022C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F17D-75C0-4F94-A646-59B9AC44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1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4810-BB71-4867-8868-1EC33E6022C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F17D-75C0-4F94-A646-59B9AC44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4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4810-BB71-4867-8868-1EC33E6022C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F17D-75C0-4F94-A646-59B9AC44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4810-BB71-4867-8868-1EC33E6022C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F17D-75C0-4F94-A646-59B9AC44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5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4810-BB71-4867-8868-1EC33E6022C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F17D-75C0-4F94-A646-59B9AC44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2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4810-BB71-4867-8868-1EC33E6022C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F17D-75C0-4F94-A646-59B9AC44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0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4810-BB71-4867-8868-1EC33E6022C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F17D-75C0-4F94-A646-59B9AC44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4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E4810-BB71-4867-8868-1EC33E6022C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7F17D-75C0-4F94-A646-59B9AC44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9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ted_States_housing_bubb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3658" y="1172095"/>
            <a:ext cx="350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TITLE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6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38" y="1429789"/>
            <a:ext cx="10871662" cy="47471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Abstract</a:t>
            </a:r>
          </a:p>
          <a:p>
            <a:r>
              <a:rPr lang="en-US" dirty="0"/>
              <a:t>In 2008, a </a:t>
            </a:r>
            <a:r>
              <a:rPr lang="en-US" dirty="0">
                <a:hlinkClick r:id="rId2"/>
              </a:rPr>
              <a:t>housing bubble</a:t>
            </a:r>
            <a:r>
              <a:rPr lang="en-US" dirty="0"/>
              <a:t> was determined to have crashed around the same time the S&amp;P Case-Schiller Home Price Index dropped at its fastest rate after cresting in 2006. The decline of 35 points from Jan 2008 to Dec 2008 indicated a 19% drop in value. Along with other economic events and indicators, this signified a recession.</a:t>
            </a:r>
          </a:p>
          <a:p>
            <a:r>
              <a:rPr lang="en-US" dirty="0"/>
              <a:t>This project examines U.S. economic indicators from 2000 to present and uses machine learning to develop a model for predicting an imminent market correction, such as a sudden decline in value, in the real estate market.</a:t>
            </a:r>
          </a:p>
          <a:p>
            <a:pPr marL="0" indent="0">
              <a:buNone/>
            </a:pPr>
            <a:r>
              <a:rPr lang="en-US" b="1" dirty="0"/>
              <a:t>Hypothesis</a:t>
            </a:r>
          </a:p>
          <a:p>
            <a:r>
              <a:rPr lang="en-US" dirty="0"/>
              <a:t>Using economic indicators in the data sets listed below, we can create a machine learning model to receive input on a variety of variables to determine if a sudden downward market event is imminent.</a:t>
            </a:r>
          </a:p>
          <a:p>
            <a:pPr marL="0" indent="0">
              <a:buNone/>
            </a:pPr>
            <a:r>
              <a:rPr lang="en-US" b="1" dirty="0"/>
              <a:t>Null Hypothesis</a:t>
            </a:r>
          </a:p>
          <a:p>
            <a:r>
              <a:rPr lang="en-US" dirty="0"/>
              <a:t>The economic indicators in this data set do not provide a prediction of future real estate market events.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2138" y="104227"/>
            <a:ext cx="9301942" cy="1034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 smtClean="0"/>
              <a:t>PROPOSAL</a:t>
            </a:r>
            <a:endParaRPr 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401686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3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8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1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DATA PREPARATION</vt:lpstr>
      <vt:lpstr>ANALYSIS</vt:lpstr>
      <vt:lpstr>PowerPoint Presentation</vt:lpstr>
    </vt:vector>
  </TitlesOfParts>
  <Company>Novelis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Maize</dc:creator>
  <cp:lastModifiedBy>Natalie Maize</cp:lastModifiedBy>
  <cp:revision>1</cp:revision>
  <dcterms:created xsi:type="dcterms:W3CDTF">2019-05-22T00:44:24Z</dcterms:created>
  <dcterms:modified xsi:type="dcterms:W3CDTF">2019-05-22T00:48:30Z</dcterms:modified>
</cp:coreProperties>
</file>