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-cache-ak0.pinimg.com/736x/28/c0/a8/28c0a82ee24e0979f2d2c60b20e18f50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WWW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  <a:p>
            <a:r>
              <a:rPr lang="en-US" dirty="0" smtClean="0"/>
              <a:t>Ok</a:t>
            </a:r>
            <a:r>
              <a:rPr lang="en-US" dirty="0"/>
              <a:t>, so how do </a:t>
            </a:r>
            <a:r>
              <a:rPr lang="en-US" dirty="0" smtClean="0"/>
              <a:t>I </a:t>
            </a:r>
            <a:r>
              <a:rPr lang="en-US" dirty="0"/>
              <a:t>do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coroutines for non blocking service calls.</a:t>
            </a:r>
            <a:endParaRPr lang="en-US" dirty="0"/>
          </a:p>
          <a:p>
            <a:r>
              <a:rPr lang="en-US" dirty="0" smtClean="0"/>
              <a:t>Limitations/Workarounds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on 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some of the things we did in our implementation to create a more robust architecture.</a:t>
            </a:r>
          </a:p>
          <a:p>
            <a:r>
              <a:rPr lang="en-US" dirty="0" smtClean="0"/>
              <a:t>Wrapper </a:t>
            </a:r>
            <a:r>
              <a:rPr lang="en-US" dirty="0"/>
              <a:t>class to make Service calls, ServiceTask</a:t>
            </a:r>
          </a:p>
          <a:p>
            <a:r>
              <a:rPr lang="en-US" dirty="0" smtClean="0"/>
              <a:t>Canceling Service calls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error </a:t>
            </a:r>
            <a:r>
              <a:rPr lang="en-US" dirty="0" smtClean="0"/>
              <a:t>code parsing</a:t>
            </a:r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Library abstraction (per platform)</a:t>
            </a:r>
          </a:p>
        </p:txBody>
      </p:sp>
    </p:spTree>
    <p:extLst>
      <p:ext uri="{BB962C8B-B14F-4D97-AF65-F5344CB8AC3E}">
        <p14:creationId xmlns:p14="http://schemas.microsoft.com/office/powerpoint/2010/main" val="7571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mlevel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andrewboudreau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r>
              <a:rPr lang="en-US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/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 smtClean="0"/>
              <a:t>Targeting C# developers</a:t>
            </a:r>
          </a:p>
          <a:p>
            <a:r>
              <a:rPr lang="en-US" dirty="0" smtClean="0"/>
              <a:t>Server 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solution</a:t>
            </a:r>
          </a:p>
          <a:p>
            <a:pPr lvl="1"/>
            <a:r>
              <a:rPr lang="en-US" dirty="0" smtClean="0"/>
              <a:t>Unity 3D</a:t>
            </a:r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The Plan &amp;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504662"/>
          </a:xfrm>
        </p:spPr>
        <p:txBody>
          <a:bodyPr/>
          <a:lstStyle/>
          <a:p>
            <a:r>
              <a:rPr lang="en-US" dirty="0" smtClean="0"/>
              <a:t>A functional example disguised as a leaderboard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github.com/mLevel/Leaderboard</a:t>
            </a:r>
            <a:endParaRPr lang="en-US" dirty="0" smtClean="0"/>
          </a:p>
          <a:p>
            <a:pPr lvl="1"/>
            <a:r>
              <a:rPr lang="en-US" dirty="0" smtClean="0"/>
              <a:t>Build, Package, Publish</a:t>
            </a:r>
          </a:p>
          <a:p>
            <a:pPr lvl="1"/>
            <a:r>
              <a:rPr lang="en-US" dirty="0" smtClean="0"/>
              <a:t>A quick development walkthrough</a:t>
            </a:r>
          </a:p>
          <a:p>
            <a:pPr lvl="1"/>
            <a:r>
              <a:rPr lang="en-US" dirty="0" smtClean="0"/>
              <a:t>Gotchas of these tools</a:t>
            </a:r>
          </a:p>
          <a:p>
            <a:pPr lvl="1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Kurl.IT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vs Event based coding	</a:t>
            </a:r>
          </a:p>
          <a:p>
            <a:r>
              <a:rPr lang="en-US" dirty="0"/>
              <a:t>Component based architecture</a:t>
            </a:r>
          </a:p>
          <a:p>
            <a:r>
              <a:rPr lang="en-US" dirty="0"/>
              <a:t>Coroutines</a:t>
            </a:r>
          </a:p>
          <a:p>
            <a:r>
              <a:rPr lang="en-US" dirty="0"/>
              <a:t>The WWW class</a:t>
            </a:r>
          </a:p>
          <a:p>
            <a:r>
              <a:rPr lang="en-US" dirty="0"/>
              <a:t>Solution in action</a:t>
            </a:r>
          </a:p>
          <a:p>
            <a:r>
              <a:rPr lang="en-US" dirty="0"/>
              <a:t>Expanding on the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6" y="1460500"/>
            <a:ext cx="3831240" cy="5188718"/>
          </a:xfrm>
        </p:spPr>
      </p:pic>
      <p:sp>
        <p:nvSpPr>
          <p:cNvPr id="3" name="TextBox 2"/>
          <p:cNvSpPr txBox="1"/>
          <p:nvPr/>
        </p:nvSpPr>
        <p:spPr>
          <a:xfrm>
            <a:off x="7833970" y="90066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weblink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heck are </a:t>
            </a:r>
            <a:r>
              <a:rPr lang="en-US" dirty="0" smtClean="0"/>
              <a:t>they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running non processor intensive </a:t>
            </a:r>
            <a:r>
              <a:rPr lang="en-US" dirty="0" smtClean="0"/>
              <a:t>operations</a:t>
            </a:r>
          </a:p>
          <a:p>
            <a:r>
              <a:rPr lang="en-US" dirty="0"/>
              <a:t>Why not threads? (poor mans threading?)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338</Words>
  <Application>Microsoft Office PowerPoint</Application>
  <PresentationFormat>Widescreen</PresentationFormat>
  <Paragraphs>90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The Plan &amp; Takeaways</vt:lpstr>
      <vt:lpstr>Data Transfer Diagram</vt:lpstr>
      <vt:lpstr>PowerPoint Presentation</vt:lpstr>
      <vt:lpstr>Unity3D Implementation</vt:lpstr>
      <vt:lpstr>Component based architecture</vt:lpstr>
      <vt:lpstr>Coroutines</vt:lpstr>
      <vt:lpstr>The WWW class </vt:lpstr>
      <vt:lpstr>Expanding on the simple solution</vt:lpstr>
      <vt:lpstr>Thanks &amp; Questions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19</cp:revision>
  <dcterms:created xsi:type="dcterms:W3CDTF">2014-04-02T20:00:02Z</dcterms:created>
  <dcterms:modified xsi:type="dcterms:W3CDTF">2014-04-03T20:32:37Z</dcterms:modified>
</cp:coreProperties>
</file>